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19"/>
  </p:notesMasterIdLst>
  <p:handoutMasterIdLst>
    <p:handoutMasterId r:id="rId20"/>
  </p:handoutMasterIdLst>
  <p:sldIdLst>
    <p:sldId id="260" r:id="rId5"/>
    <p:sldId id="417" r:id="rId6"/>
    <p:sldId id="420" r:id="rId7"/>
    <p:sldId id="433" r:id="rId8"/>
    <p:sldId id="425" r:id="rId9"/>
    <p:sldId id="422" r:id="rId10"/>
    <p:sldId id="426" r:id="rId11"/>
    <p:sldId id="429" r:id="rId12"/>
    <p:sldId id="431" r:id="rId13"/>
    <p:sldId id="430" r:id="rId14"/>
    <p:sldId id="432" r:id="rId15"/>
    <p:sldId id="423" r:id="rId16"/>
    <p:sldId id="424" r:id="rId17"/>
    <p:sldId id="387"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F7F7F"/>
    <a:srgbClr val="E8E109"/>
    <a:srgbClr val="C00000"/>
    <a:srgbClr val="666A70"/>
    <a:srgbClr val="C4E5F7"/>
    <a:srgbClr val="92D050"/>
    <a:srgbClr val="505050"/>
    <a:srgbClr val="009900"/>
    <a:srgbClr val="073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DEAFD-CCF5-4CAE-8794-55564B7A316A}" v="68" dt="2022-12-07T21:59:10.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2" autoAdjust="0"/>
    <p:restoredTop sz="94249" autoAdjust="0"/>
  </p:normalViewPr>
  <p:slideViewPr>
    <p:cSldViewPr snapToGrid="0">
      <p:cViewPr varScale="1">
        <p:scale>
          <a:sx n="78" d="100"/>
          <a:sy n="78" d="100"/>
        </p:scale>
        <p:origin x="78" y="618"/>
      </p:cViewPr>
      <p:guideLst>
        <p:guide orient="horz" pos="2160"/>
        <p:guide pos="479"/>
      </p:guideLst>
    </p:cSldViewPr>
  </p:slideViewPr>
  <p:notesTextViewPr>
    <p:cViewPr>
      <p:scale>
        <a:sx n="1" d="1"/>
        <a:sy n="1" d="1"/>
      </p:scale>
      <p:origin x="0" y="0"/>
    </p:cViewPr>
  </p:notesTextViewPr>
  <p:sorterViewPr>
    <p:cViewPr varScale="1">
      <p:scale>
        <a:sx n="100" d="100"/>
        <a:sy n="100" d="100"/>
      </p:scale>
      <p:origin x="0" y="-8388"/>
    </p:cViewPr>
  </p:sorterViewPr>
  <p:notesViewPr>
    <p:cSldViewPr snapToGrid="0">
      <p:cViewPr varScale="1">
        <p:scale>
          <a:sx n="81" d="100"/>
          <a:sy n="81" d="100"/>
        </p:scale>
        <p:origin x="313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kell, Catherine (C.)" userId="c67f236a-673a-4d93-8670-99a69d66287a" providerId="ADAL" clId="{2D0DEAFD-CCF5-4CAE-8794-55564B7A316A}"/>
    <pc:docChg chg="undo custSel addSld delSld modSld sldOrd modMainMaster">
      <pc:chgData name="Gaskell, Catherine (C.)" userId="c67f236a-673a-4d93-8670-99a69d66287a" providerId="ADAL" clId="{2D0DEAFD-CCF5-4CAE-8794-55564B7A316A}" dt="2022-12-07T22:03:00.266" v="1302" actId="207"/>
      <pc:docMkLst>
        <pc:docMk/>
      </pc:docMkLst>
      <pc:sldChg chg="modSp">
        <pc:chgData name="Gaskell, Catherine (C.)" userId="c67f236a-673a-4d93-8670-99a69d66287a" providerId="ADAL" clId="{2D0DEAFD-CCF5-4CAE-8794-55564B7A316A}" dt="2022-12-07T21:32:37.215" v="914"/>
        <pc:sldMkLst>
          <pc:docMk/>
          <pc:sldMk cId="3592753074" sldId="260"/>
        </pc:sldMkLst>
        <pc:spChg chg="mod">
          <ac:chgData name="Gaskell, Catherine (C.)" userId="c67f236a-673a-4d93-8670-99a69d66287a" providerId="ADAL" clId="{2D0DEAFD-CCF5-4CAE-8794-55564B7A316A}" dt="2022-12-07T21:32:37.215" v="914"/>
          <ac:spMkLst>
            <pc:docMk/>
            <pc:sldMk cId="3592753074" sldId="260"/>
            <ac:spMk id="2" creationId="{00000000-0000-0000-0000-000000000000}"/>
          </ac:spMkLst>
        </pc:spChg>
        <pc:spChg chg="mod">
          <ac:chgData name="Gaskell, Catherine (C.)" userId="c67f236a-673a-4d93-8670-99a69d66287a" providerId="ADAL" clId="{2D0DEAFD-CCF5-4CAE-8794-55564B7A316A}" dt="2022-12-07T21:32:37.215" v="914"/>
          <ac:spMkLst>
            <pc:docMk/>
            <pc:sldMk cId="3592753074" sldId="260"/>
            <ac:spMk id="3" creationId="{00000000-0000-0000-0000-000000000000}"/>
          </ac:spMkLst>
        </pc:spChg>
      </pc:sldChg>
      <pc:sldChg chg="del">
        <pc:chgData name="Gaskell, Catherine (C.)" userId="c67f236a-673a-4d93-8670-99a69d66287a" providerId="ADAL" clId="{2D0DEAFD-CCF5-4CAE-8794-55564B7A316A}" dt="2022-12-07T19:24:49.998" v="410" actId="2696"/>
        <pc:sldMkLst>
          <pc:docMk/>
          <pc:sldMk cId="3352018335" sldId="291"/>
        </pc:sldMkLst>
      </pc:sldChg>
      <pc:sldChg chg="addSp modSp mod">
        <pc:chgData name="Gaskell, Catherine (C.)" userId="c67f236a-673a-4d93-8670-99a69d66287a" providerId="ADAL" clId="{2D0DEAFD-CCF5-4CAE-8794-55564B7A316A}" dt="2022-12-07T22:00:14.644" v="1288" actId="20577"/>
        <pc:sldMkLst>
          <pc:docMk/>
          <pc:sldMk cId="1881750854" sldId="296"/>
        </pc:sldMkLst>
        <pc:spChg chg="mod">
          <ac:chgData name="Gaskell, Catherine (C.)" userId="c67f236a-673a-4d93-8670-99a69d66287a" providerId="ADAL" clId="{2D0DEAFD-CCF5-4CAE-8794-55564B7A316A}" dt="2022-12-07T21:32:37.215" v="914"/>
          <ac:spMkLst>
            <pc:docMk/>
            <pc:sldMk cId="1881750854" sldId="296"/>
            <ac:spMk id="2" creationId="{00000000-0000-0000-0000-000000000000}"/>
          </ac:spMkLst>
        </pc:spChg>
        <pc:spChg chg="mod">
          <ac:chgData name="Gaskell, Catherine (C.)" userId="c67f236a-673a-4d93-8670-99a69d66287a" providerId="ADAL" clId="{2D0DEAFD-CCF5-4CAE-8794-55564B7A316A}" dt="2022-12-07T22:00:14.644" v="1288" actId="20577"/>
          <ac:spMkLst>
            <pc:docMk/>
            <pc:sldMk cId="1881750854" sldId="296"/>
            <ac:spMk id="3" creationId="{00000000-0000-0000-0000-000000000000}"/>
          </ac:spMkLst>
        </pc:spChg>
        <pc:picChg chg="mod">
          <ac:chgData name="Gaskell, Catherine (C.)" userId="c67f236a-673a-4d93-8670-99a69d66287a" providerId="ADAL" clId="{2D0DEAFD-CCF5-4CAE-8794-55564B7A316A}" dt="2022-12-07T19:51:06.467" v="703" actId="14100"/>
          <ac:picMkLst>
            <pc:docMk/>
            <pc:sldMk cId="1881750854" sldId="296"/>
            <ac:picMk id="5" creationId="{D46B91F4-2BD0-4E7E-A558-9081A6C58D99}"/>
          </ac:picMkLst>
        </pc:picChg>
        <pc:picChg chg="mod">
          <ac:chgData name="Gaskell, Catherine (C.)" userId="c67f236a-673a-4d93-8670-99a69d66287a" providerId="ADAL" clId="{2D0DEAFD-CCF5-4CAE-8794-55564B7A316A}" dt="2022-12-07T19:51:12.848" v="704" actId="1076"/>
          <ac:picMkLst>
            <pc:docMk/>
            <pc:sldMk cId="1881750854" sldId="296"/>
            <ac:picMk id="7" creationId="{8964E059-CB41-4949-AA8C-99A06168DCEE}"/>
          </ac:picMkLst>
        </pc:picChg>
        <pc:picChg chg="add mod">
          <ac:chgData name="Gaskell, Catherine (C.)" userId="c67f236a-673a-4d93-8670-99a69d66287a" providerId="ADAL" clId="{2D0DEAFD-CCF5-4CAE-8794-55564B7A316A}" dt="2022-12-07T19:50:51.734" v="699" actId="1076"/>
          <ac:picMkLst>
            <pc:docMk/>
            <pc:sldMk cId="1881750854" sldId="296"/>
            <ac:picMk id="1026" creationId="{F1DF8B69-1601-4D82-90E4-F30FE2B3EF40}"/>
          </ac:picMkLst>
        </pc:picChg>
      </pc:sldChg>
      <pc:sldChg chg="del">
        <pc:chgData name="Gaskell, Catherine (C.)" userId="c67f236a-673a-4d93-8670-99a69d66287a" providerId="ADAL" clId="{2D0DEAFD-CCF5-4CAE-8794-55564B7A316A}" dt="2022-12-06T11:25:55.827" v="1" actId="2696"/>
        <pc:sldMkLst>
          <pc:docMk/>
          <pc:sldMk cId="603901913" sldId="299"/>
        </pc:sldMkLst>
      </pc:sldChg>
      <pc:sldChg chg="del">
        <pc:chgData name="Gaskell, Catherine (C.)" userId="c67f236a-673a-4d93-8670-99a69d66287a" providerId="ADAL" clId="{2D0DEAFD-CCF5-4CAE-8794-55564B7A316A}" dt="2022-12-07T19:27:37.656" v="424" actId="2696"/>
        <pc:sldMkLst>
          <pc:docMk/>
          <pc:sldMk cId="3701189598" sldId="319"/>
        </pc:sldMkLst>
      </pc:sldChg>
      <pc:sldChg chg="del">
        <pc:chgData name="Gaskell, Catherine (C.)" userId="c67f236a-673a-4d93-8670-99a69d66287a" providerId="ADAL" clId="{2D0DEAFD-CCF5-4CAE-8794-55564B7A316A}" dt="2022-12-07T19:27:37.656" v="424" actId="2696"/>
        <pc:sldMkLst>
          <pc:docMk/>
          <pc:sldMk cId="832327578" sldId="332"/>
        </pc:sldMkLst>
      </pc:sldChg>
      <pc:sldChg chg="del">
        <pc:chgData name="Gaskell, Catherine (C.)" userId="c67f236a-673a-4d93-8670-99a69d66287a" providerId="ADAL" clId="{2D0DEAFD-CCF5-4CAE-8794-55564B7A316A}" dt="2022-12-07T19:27:37.656" v="424" actId="2696"/>
        <pc:sldMkLst>
          <pc:docMk/>
          <pc:sldMk cId="2413217402" sldId="339"/>
        </pc:sldMkLst>
      </pc:sldChg>
      <pc:sldChg chg="del">
        <pc:chgData name="Gaskell, Catherine (C.)" userId="c67f236a-673a-4d93-8670-99a69d66287a" providerId="ADAL" clId="{2D0DEAFD-CCF5-4CAE-8794-55564B7A316A}" dt="2022-12-07T19:27:37.656" v="424" actId="2696"/>
        <pc:sldMkLst>
          <pc:docMk/>
          <pc:sldMk cId="2486440405" sldId="342"/>
        </pc:sldMkLst>
      </pc:sldChg>
      <pc:sldChg chg="del">
        <pc:chgData name="Gaskell, Catherine (C.)" userId="c67f236a-673a-4d93-8670-99a69d66287a" providerId="ADAL" clId="{2D0DEAFD-CCF5-4CAE-8794-55564B7A316A}" dt="2022-12-07T19:27:37.656" v="424" actId="2696"/>
        <pc:sldMkLst>
          <pc:docMk/>
          <pc:sldMk cId="4175283668" sldId="343"/>
        </pc:sldMkLst>
      </pc:sldChg>
      <pc:sldChg chg="del">
        <pc:chgData name="Gaskell, Catherine (C.)" userId="c67f236a-673a-4d93-8670-99a69d66287a" providerId="ADAL" clId="{2D0DEAFD-CCF5-4CAE-8794-55564B7A316A}" dt="2022-12-07T19:26:07.096" v="422" actId="2696"/>
        <pc:sldMkLst>
          <pc:docMk/>
          <pc:sldMk cId="4263663488" sldId="345"/>
        </pc:sldMkLst>
      </pc:sldChg>
      <pc:sldChg chg="del">
        <pc:chgData name="Gaskell, Catherine (C.)" userId="c67f236a-673a-4d93-8670-99a69d66287a" providerId="ADAL" clId="{2D0DEAFD-CCF5-4CAE-8794-55564B7A316A}" dt="2022-12-07T19:27:37.656" v="424" actId="2696"/>
        <pc:sldMkLst>
          <pc:docMk/>
          <pc:sldMk cId="3361628532" sldId="349"/>
        </pc:sldMkLst>
      </pc:sldChg>
      <pc:sldChg chg="del">
        <pc:chgData name="Gaskell, Catherine (C.)" userId="c67f236a-673a-4d93-8670-99a69d66287a" providerId="ADAL" clId="{2D0DEAFD-CCF5-4CAE-8794-55564B7A316A}" dt="2022-12-07T19:27:21.144" v="423" actId="2696"/>
        <pc:sldMkLst>
          <pc:docMk/>
          <pc:sldMk cId="4174306561" sldId="355"/>
        </pc:sldMkLst>
      </pc:sldChg>
      <pc:sldChg chg="del">
        <pc:chgData name="Gaskell, Catherine (C.)" userId="c67f236a-673a-4d93-8670-99a69d66287a" providerId="ADAL" clId="{2D0DEAFD-CCF5-4CAE-8794-55564B7A316A}" dt="2022-12-07T19:27:37.656" v="424" actId="2696"/>
        <pc:sldMkLst>
          <pc:docMk/>
          <pc:sldMk cId="430643636" sldId="356"/>
        </pc:sldMkLst>
      </pc:sldChg>
      <pc:sldChg chg="del">
        <pc:chgData name="Gaskell, Catherine (C.)" userId="c67f236a-673a-4d93-8670-99a69d66287a" providerId="ADAL" clId="{2D0DEAFD-CCF5-4CAE-8794-55564B7A316A}" dt="2022-12-07T19:27:37.656" v="424" actId="2696"/>
        <pc:sldMkLst>
          <pc:docMk/>
          <pc:sldMk cId="1674797864" sldId="359"/>
        </pc:sldMkLst>
      </pc:sldChg>
      <pc:sldChg chg="del">
        <pc:chgData name="Gaskell, Catherine (C.)" userId="c67f236a-673a-4d93-8670-99a69d66287a" providerId="ADAL" clId="{2D0DEAFD-CCF5-4CAE-8794-55564B7A316A}" dt="2022-12-07T19:27:37.656" v="424" actId="2696"/>
        <pc:sldMkLst>
          <pc:docMk/>
          <pc:sldMk cId="2557664681" sldId="375"/>
        </pc:sldMkLst>
      </pc:sldChg>
      <pc:sldChg chg="del">
        <pc:chgData name="Gaskell, Catherine (C.)" userId="c67f236a-673a-4d93-8670-99a69d66287a" providerId="ADAL" clId="{2D0DEAFD-CCF5-4CAE-8794-55564B7A316A}" dt="2022-12-07T19:27:37.656" v="424" actId="2696"/>
        <pc:sldMkLst>
          <pc:docMk/>
          <pc:sldMk cId="1289014620" sldId="379"/>
        </pc:sldMkLst>
      </pc:sldChg>
      <pc:sldChg chg="del">
        <pc:chgData name="Gaskell, Catherine (C.)" userId="c67f236a-673a-4d93-8670-99a69d66287a" providerId="ADAL" clId="{2D0DEAFD-CCF5-4CAE-8794-55564B7A316A}" dt="2022-12-07T19:27:37.656" v="424" actId="2696"/>
        <pc:sldMkLst>
          <pc:docMk/>
          <pc:sldMk cId="4223414852" sldId="380"/>
        </pc:sldMkLst>
      </pc:sldChg>
      <pc:sldChg chg="del">
        <pc:chgData name="Gaskell, Catherine (C.)" userId="c67f236a-673a-4d93-8670-99a69d66287a" providerId="ADAL" clId="{2D0DEAFD-CCF5-4CAE-8794-55564B7A316A}" dt="2022-12-07T19:27:37.656" v="424" actId="2696"/>
        <pc:sldMkLst>
          <pc:docMk/>
          <pc:sldMk cId="2810754745" sldId="381"/>
        </pc:sldMkLst>
      </pc:sldChg>
      <pc:sldChg chg="del">
        <pc:chgData name="Gaskell, Catherine (C.)" userId="c67f236a-673a-4d93-8670-99a69d66287a" providerId="ADAL" clId="{2D0DEAFD-CCF5-4CAE-8794-55564B7A316A}" dt="2022-12-07T19:27:37.656" v="424" actId="2696"/>
        <pc:sldMkLst>
          <pc:docMk/>
          <pc:sldMk cId="1987802230" sldId="382"/>
        </pc:sldMkLst>
      </pc:sldChg>
      <pc:sldChg chg="modSp del mod">
        <pc:chgData name="Gaskell, Catherine (C.)" userId="c67f236a-673a-4d93-8670-99a69d66287a" providerId="ADAL" clId="{2D0DEAFD-CCF5-4CAE-8794-55564B7A316A}" dt="2022-12-07T19:27:37.656" v="424" actId="2696"/>
        <pc:sldMkLst>
          <pc:docMk/>
          <pc:sldMk cId="60084713" sldId="384"/>
        </pc:sldMkLst>
        <pc:spChg chg="mod">
          <ac:chgData name="Gaskell, Catherine (C.)" userId="c67f236a-673a-4d93-8670-99a69d66287a" providerId="ADAL" clId="{2D0DEAFD-CCF5-4CAE-8794-55564B7A316A}" dt="2022-12-07T19:25:36.391" v="418" actId="1076"/>
          <ac:spMkLst>
            <pc:docMk/>
            <pc:sldMk cId="60084713" sldId="384"/>
            <ac:spMk id="6" creationId="{BE21DD9F-2785-4B17-9403-0D8E7569C270}"/>
          </ac:spMkLst>
        </pc:spChg>
        <pc:spChg chg="mod">
          <ac:chgData name="Gaskell, Catherine (C.)" userId="c67f236a-673a-4d93-8670-99a69d66287a" providerId="ADAL" clId="{2D0DEAFD-CCF5-4CAE-8794-55564B7A316A}" dt="2022-12-07T19:25:49.520" v="421" actId="120"/>
          <ac:spMkLst>
            <pc:docMk/>
            <pc:sldMk cId="60084713" sldId="384"/>
            <ac:spMk id="12" creationId="{00000000-0000-0000-0000-000000000000}"/>
          </ac:spMkLst>
        </pc:spChg>
        <pc:picChg chg="mod">
          <ac:chgData name="Gaskell, Catherine (C.)" userId="c67f236a-673a-4d93-8670-99a69d66287a" providerId="ADAL" clId="{2D0DEAFD-CCF5-4CAE-8794-55564B7A316A}" dt="2022-12-07T19:25:32.626" v="417" actId="1076"/>
          <ac:picMkLst>
            <pc:docMk/>
            <pc:sldMk cId="60084713" sldId="384"/>
            <ac:picMk id="2" creationId="{CF10F4BB-EF1D-4589-9838-9B07EE835673}"/>
          </ac:picMkLst>
        </pc:picChg>
        <pc:picChg chg="mod">
          <ac:chgData name="Gaskell, Catherine (C.)" userId="c67f236a-673a-4d93-8670-99a69d66287a" providerId="ADAL" clId="{2D0DEAFD-CCF5-4CAE-8794-55564B7A316A}" dt="2022-12-07T19:25:41.343" v="419" actId="1076"/>
          <ac:picMkLst>
            <pc:docMk/>
            <pc:sldMk cId="60084713" sldId="384"/>
            <ac:picMk id="3" creationId="{E358832B-D2C2-4297-BA03-B9AE3726026C}"/>
          </ac:picMkLst>
        </pc:picChg>
        <pc:picChg chg="mod">
          <ac:chgData name="Gaskell, Catherine (C.)" userId="c67f236a-673a-4d93-8670-99a69d66287a" providerId="ADAL" clId="{2D0DEAFD-CCF5-4CAE-8794-55564B7A316A}" dt="2022-12-07T19:25:18.010" v="414" actId="1076"/>
          <ac:picMkLst>
            <pc:docMk/>
            <pc:sldMk cId="60084713" sldId="384"/>
            <ac:picMk id="4" creationId="{3B153FC7-693C-48EE-A447-DDC172EF0555}"/>
          </ac:picMkLst>
        </pc:picChg>
      </pc:sldChg>
      <pc:sldChg chg="del">
        <pc:chgData name="Gaskell, Catherine (C.)" userId="c67f236a-673a-4d93-8670-99a69d66287a" providerId="ADAL" clId="{2D0DEAFD-CCF5-4CAE-8794-55564B7A316A}" dt="2022-12-07T19:27:37.656" v="424" actId="2696"/>
        <pc:sldMkLst>
          <pc:docMk/>
          <pc:sldMk cId="3944635954" sldId="385"/>
        </pc:sldMkLst>
      </pc:sldChg>
      <pc:sldChg chg="del">
        <pc:chgData name="Gaskell, Catherine (C.)" userId="c67f236a-673a-4d93-8670-99a69d66287a" providerId="ADAL" clId="{2D0DEAFD-CCF5-4CAE-8794-55564B7A316A}" dt="2022-12-07T19:27:37.656" v="424" actId="2696"/>
        <pc:sldMkLst>
          <pc:docMk/>
          <pc:sldMk cId="2470717917" sldId="386"/>
        </pc:sldMkLst>
      </pc:sldChg>
      <pc:sldChg chg="modSp">
        <pc:chgData name="Gaskell, Catherine (C.)" userId="c67f236a-673a-4d93-8670-99a69d66287a" providerId="ADAL" clId="{2D0DEAFD-CCF5-4CAE-8794-55564B7A316A}" dt="2022-12-07T21:32:37.215" v="914"/>
        <pc:sldMkLst>
          <pc:docMk/>
          <pc:sldMk cId="2591339464" sldId="387"/>
        </pc:sldMkLst>
        <pc:spChg chg="mod">
          <ac:chgData name="Gaskell, Catherine (C.)" userId="c67f236a-673a-4d93-8670-99a69d66287a" providerId="ADAL" clId="{2D0DEAFD-CCF5-4CAE-8794-55564B7A316A}" dt="2022-12-07T21:32:37.215" v="914"/>
          <ac:spMkLst>
            <pc:docMk/>
            <pc:sldMk cId="2591339464" sldId="387"/>
            <ac:spMk id="46" creationId="{00000000-0000-0000-0000-000000000000}"/>
          </ac:spMkLst>
        </pc:spChg>
      </pc:sldChg>
      <pc:sldChg chg="addSp modSp mod ord">
        <pc:chgData name="Gaskell, Catherine (C.)" userId="c67f236a-673a-4d93-8670-99a69d66287a" providerId="ADAL" clId="{2D0DEAFD-CCF5-4CAE-8794-55564B7A316A}" dt="2022-12-07T22:01:23.695" v="1294" actId="1036"/>
        <pc:sldMkLst>
          <pc:docMk/>
          <pc:sldMk cId="846113930" sldId="417"/>
        </pc:sldMkLst>
        <pc:spChg chg="mod">
          <ac:chgData name="Gaskell, Catherine (C.)" userId="c67f236a-673a-4d93-8670-99a69d66287a" providerId="ADAL" clId="{2D0DEAFD-CCF5-4CAE-8794-55564B7A316A}" dt="2022-12-07T21:32:37.215" v="914"/>
          <ac:spMkLst>
            <pc:docMk/>
            <pc:sldMk cId="846113930" sldId="417"/>
            <ac:spMk id="2" creationId="{00000000-0000-0000-0000-000000000000}"/>
          </ac:spMkLst>
        </pc:spChg>
        <pc:spChg chg="add mod">
          <ac:chgData name="Gaskell, Catherine (C.)" userId="c67f236a-673a-4d93-8670-99a69d66287a" providerId="ADAL" clId="{2D0DEAFD-CCF5-4CAE-8794-55564B7A316A}" dt="2022-12-07T22:01:23.695" v="1294" actId="1036"/>
          <ac:spMkLst>
            <pc:docMk/>
            <pc:sldMk cId="846113930" sldId="417"/>
            <ac:spMk id="3" creationId="{8B5D4F89-12CF-4BBD-91CA-519D7BD5611B}"/>
          </ac:spMkLst>
        </pc:spChg>
        <pc:picChg chg="mod">
          <ac:chgData name="Gaskell, Catherine (C.)" userId="c67f236a-673a-4d93-8670-99a69d66287a" providerId="ADAL" clId="{2D0DEAFD-CCF5-4CAE-8794-55564B7A316A}" dt="2022-12-07T21:44:02.837" v="931" actId="1076"/>
          <ac:picMkLst>
            <pc:docMk/>
            <pc:sldMk cId="846113930" sldId="417"/>
            <ac:picMk id="15" creationId="{E23FBD17-C0DB-4425-916F-514DC46B24B2}"/>
          </ac:picMkLst>
        </pc:picChg>
        <pc:picChg chg="add mod">
          <ac:chgData name="Gaskell, Catherine (C.)" userId="c67f236a-673a-4d93-8670-99a69d66287a" providerId="ADAL" clId="{2D0DEAFD-CCF5-4CAE-8794-55564B7A316A}" dt="2022-12-07T21:41:59.149" v="927" actId="1076"/>
          <ac:picMkLst>
            <pc:docMk/>
            <pc:sldMk cId="846113930" sldId="417"/>
            <ac:picMk id="4098" creationId="{EE054DA5-AE6E-4D01-A713-18BA13045053}"/>
          </ac:picMkLst>
        </pc:picChg>
        <pc:picChg chg="add mod">
          <ac:chgData name="Gaskell, Catherine (C.)" userId="c67f236a-673a-4d93-8670-99a69d66287a" providerId="ADAL" clId="{2D0DEAFD-CCF5-4CAE-8794-55564B7A316A}" dt="2022-12-07T21:43:56.582" v="930" actId="1076"/>
          <ac:picMkLst>
            <pc:docMk/>
            <pc:sldMk cId="846113930" sldId="417"/>
            <ac:picMk id="4100" creationId="{79A9E450-A9B2-4114-97DA-2BB479255597}"/>
          </ac:picMkLst>
        </pc:picChg>
      </pc:sldChg>
      <pc:sldChg chg="addSp modSp mod modClrScheme chgLayout">
        <pc:chgData name="Gaskell, Catherine (C.)" userId="c67f236a-673a-4d93-8670-99a69d66287a" providerId="ADAL" clId="{2D0DEAFD-CCF5-4CAE-8794-55564B7A316A}" dt="2022-12-07T22:00:50.569" v="1289" actId="115"/>
        <pc:sldMkLst>
          <pc:docMk/>
          <pc:sldMk cId="881305832" sldId="419"/>
        </pc:sldMkLst>
        <pc:spChg chg="mod">
          <ac:chgData name="Gaskell, Catherine (C.)" userId="c67f236a-673a-4d93-8670-99a69d66287a" providerId="ADAL" clId="{2D0DEAFD-CCF5-4CAE-8794-55564B7A316A}" dt="2022-12-07T22:00:50.569" v="1289" actId="115"/>
          <ac:spMkLst>
            <pc:docMk/>
            <pc:sldMk cId="881305832" sldId="419"/>
            <ac:spMk id="3" creationId="{0947CF31-3471-46CD-BBDE-3ABC53080859}"/>
          </ac:spMkLst>
        </pc:spChg>
        <pc:spChg chg="add mod">
          <ac:chgData name="Gaskell, Catherine (C.)" userId="c67f236a-673a-4d93-8670-99a69d66287a" providerId="ADAL" clId="{2D0DEAFD-CCF5-4CAE-8794-55564B7A316A}" dt="2022-12-07T21:21:44.767" v="896" actId="14100"/>
          <ac:spMkLst>
            <pc:docMk/>
            <pc:sldMk cId="881305832" sldId="419"/>
            <ac:spMk id="4" creationId="{ADA2B1A7-DFD1-4B74-B5D7-2A015758978B}"/>
          </ac:spMkLst>
        </pc:spChg>
        <pc:spChg chg="add">
          <ac:chgData name="Gaskell, Catherine (C.)" userId="c67f236a-673a-4d93-8670-99a69d66287a" providerId="ADAL" clId="{2D0DEAFD-CCF5-4CAE-8794-55564B7A316A}" dt="2022-12-07T21:21:49.845" v="897"/>
          <ac:spMkLst>
            <pc:docMk/>
            <pc:sldMk cId="881305832" sldId="419"/>
            <ac:spMk id="5" creationId="{4B9616B2-CA11-41AD-B229-085A13042072}"/>
          </ac:spMkLst>
        </pc:spChg>
        <pc:spChg chg="add mod">
          <ac:chgData name="Gaskell, Catherine (C.)" userId="c67f236a-673a-4d93-8670-99a69d66287a" providerId="ADAL" clId="{2D0DEAFD-CCF5-4CAE-8794-55564B7A316A}" dt="2022-12-07T21:23:03.315" v="898"/>
          <ac:spMkLst>
            <pc:docMk/>
            <pc:sldMk cId="881305832" sldId="419"/>
            <ac:spMk id="6" creationId="{BC053DC6-FF6A-4B3D-846F-30989C99F2AB}"/>
          </ac:spMkLst>
        </pc:spChg>
        <pc:picChg chg="add mod">
          <ac:chgData name="Gaskell, Catherine (C.)" userId="c67f236a-673a-4d93-8670-99a69d66287a" providerId="ADAL" clId="{2D0DEAFD-CCF5-4CAE-8794-55564B7A316A}" dt="2022-12-07T21:24:07.623" v="907" actId="1076"/>
          <ac:picMkLst>
            <pc:docMk/>
            <pc:sldMk cId="881305832" sldId="419"/>
            <ac:picMk id="7" creationId="{9506BB1C-8ADD-40A1-B4A2-C4D301DCCAF3}"/>
          </ac:picMkLst>
        </pc:picChg>
        <pc:picChg chg="mod">
          <ac:chgData name="Gaskell, Catherine (C.)" userId="c67f236a-673a-4d93-8670-99a69d66287a" providerId="ADAL" clId="{2D0DEAFD-CCF5-4CAE-8794-55564B7A316A}" dt="2022-12-07T21:24:16.919" v="909" actId="14100"/>
          <ac:picMkLst>
            <pc:docMk/>
            <pc:sldMk cId="881305832" sldId="419"/>
            <ac:picMk id="26" creationId="{9C88CF66-044C-43B5-A024-CADF423787B0}"/>
          </ac:picMkLst>
        </pc:picChg>
        <pc:picChg chg="mod">
          <ac:chgData name="Gaskell, Catherine (C.)" userId="c67f236a-673a-4d93-8670-99a69d66287a" providerId="ADAL" clId="{2D0DEAFD-CCF5-4CAE-8794-55564B7A316A}" dt="2022-12-07T21:24:25.005" v="910" actId="14100"/>
          <ac:picMkLst>
            <pc:docMk/>
            <pc:sldMk cId="881305832" sldId="419"/>
            <ac:picMk id="28" creationId="{0C663654-3FE3-4D15-B26A-C3883382CC69}"/>
          </ac:picMkLst>
        </pc:picChg>
      </pc:sldChg>
      <pc:sldChg chg="addSp modSp mod ord">
        <pc:chgData name="Gaskell, Catherine (C.)" userId="c67f236a-673a-4d93-8670-99a69d66287a" providerId="ADAL" clId="{2D0DEAFD-CCF5-4CAE-8794-55564B7A316A}" dt="2022-12-07T22:01:50.161" v="1296" actId="207"/>
        <pc:sldMkLst>
          <pc:docMk/>
          <pc:sldMk cId="2245662448" sldId="420"/>
        </pc:sldMkLst>
        <pc:spChg chg="mod">
          <ac:chgData name="Gaskell, Catherine (C.)" userId="c67f236a-673a-4d93-8670-99a69d66287a" providerId="ADAL" clId="{2D0DEAFD-CCF5-4CAE-8794-55564B7A316A}" dt="2022-12-07T21:32:37.215" v="914"/>
          <ac:spMkLst>
            <pc:docMk/>
            <pc:sldMk cId="2245662448" sldId="420"/>
            <ac:spMk id="2" creationId="{00000000-0000-0000-0000-000000000000}"/>
          </ac:spMkLst>
        </pc:spChg>
        <pc:spChg chg="add mod">
          <ac:chgData name="Gaskell, Catherine (C.)" userId="c67f236a-673a-4d93-8670-99a69d66287a" providerId="ADAL" clId="{2D0DEAFD-CCF5-4CAE-8794-55564B7A316A}" dt="2022-12-07T22:01:50.161" v="1296" actId="207"/>
          <ac:spMkLst>
            <pc:docMk/>
            <pc:sldMk cId="2245662448" sldId="420"/>
            <ac:spMk id="3" creationId="{3CE868D8-7939-4753-9397-3B51A92D10B1}"/>
          </ac:spMkLst>
        </pc:spChg>
      </pc:sldChg>
      <pc:sldChg chg="del">
        <pc:chgData name="Gaskell, Catherine (C.)" userId="c67f236a-673a-4d93-8670-99a69d66287a" providerId="ADAL" clId="{2D0DEAFD-CCF5-4CAE-8794-55564B7A316A}" dt="2022-12-06T11:10:36.150" v="0" actId="2696"/>
        <pc:sldMkLst>
          <pc:docMk/>
          <pc:sldMk cId="251996156" sldId="421"/>
        </pc:sldMkLst>
      </pc:sldChg>
      <pc:sldChg chg="addSp modSp mod">
        <pc:chgData name="Gaskell, Catherine (C.)" userId="c67f236a-673a-4d93-8670-99a69d66287a" providerId="ADAL" clId="{2D0DEAFD-CCF5-4CAE-8794-55564B7A316A}" dt="2022-12-07T22:02:40.474" v="1300" actId="207"/>
        <pc:sldMkLst>
          <pc:docMk/>
          <pc:sldMk cId="3701746372" sldId="423"/>
        </pc:sldMkLst>
        <pc:spChg chg="add mod">
          <ac:chgData name="Gaskell, Catherine (C.)" userId="c67f236a-673a-4d93-8670-99a69d66287a" providerId="ADAL" clId="{2D0DEAFD-CCF5-4CAE-8794-55564B7A316A}" dt="2022-12-07T22:02:40.474" v="1300" actId="207"/>
          <ac:spMkLst>
            <pc:docMk/>
            <pc:sldMk cId="3701746372" sldId="423"/>
            <ac:spMk id="2" creationId="{CD63B628-5161-4AA5-B880-F0DF7264F2CF}"/>
          </ac:spMkLst>
        </pc:spChg>
      </pc:sldChg>
      <pc:sldChg chg="addSp modSp mod">
        <pc:chgData name="Gaskell, Catherine (C.)" userId="c67f236a-673a-4d93-8670-99a69d66287a" providerId="ADAL" clId="{2D0DEAFD-CCF5-4CAE-8794-55564B7A316A}" dt="2022-12-07T22:03:00.266" v="1302" actId="207"/>
        <pc:sldMkLst>
          <pc:docMk/>
          <pc:sldMk cId="3501911335" sldId="424"/>
        </pc:sldMkLst>
        <pc:spChg chg="add mod">
          <ac:chgData name="Gaskell, Catherine (C.)" userId="c67f236a-673a-4d93-8670-99a69d66287a" providerId="ADAL" clId="{2D0DEAFD-CCF5-4CAE-8794-55564B7A316A}" dt="2022-12-07T22:03:00.266" v="1302" actId="207"/>
          <ac:spMkLst>
            <pc:docMk/>
            <pc:sldMk cId="3501911335" sldId="424"/>
            <ac:spMk id="2" creationId="{B1134F91-9435-441D-B9CA-105F473FACC4}"/>
          </ac:spMkLst>
        </pc:spChg>
      </pc:sldChg>
      <pc:sldChg chg="addSp modSp mod">
        <pc:chgData name="Gaskell, Catherine (C.)" userId="c67f236a-673a-4d93-8670-99a69d66287a" providerId="ADAL" clId="{2D0DEAFD-CCF5-4CAE-8794-55564B7A316A}" dt="2022-12-07T22:02:11.781" v="1298" actId="207"/>
        <pc:sldMkLst>
          <pc:docMk/>
          <pc:sldMk cId="466210107" sldId="426"/>
        </pc:sldMkLst>
        <pc:spChg chg="mod">
          <ac:chgData name="Gaskell, Catherine (C.)" userId="c67f236a-673a-4d93-8670-99a69d66287a" providerId="ADAL" clId="{2D0DEAFD-CCF5-4CAE-8794-55564B7A316A}" dt="2022-12-07T21:32:37.215" v="914"/>
          <ac:spMkLst>
            <pc:docMk/>
            <pc:sldMk cId="466210107" sldId="426"/>
            <ac:spMk id="2" creationId="{9252673E-D74F-4B60-B405-1C4901C90D1B}"/>
          </ac:spMkLst>
        </pc:spChg>
        <pc:spChg chg="mod">
          <ac:chgData name="Gaskell, Catherine (C.)" userId="c67f236a-673a-4d93-8670-99a69d66287a" providerId="ADAL" clId="{2D0DEAFD-CCF5-4CAE-8794-55564B7A316A}" dt="2022-12-07T21:32:37.215" v="914"/>
          <ac:spMkLst>
            <pc:docMk/>
            <pc:sldMk cId="466210107" sldId="426"/>
            <ac:spMk id="3" creationId="{37614435-C58A-49D1-80A8-4B0C56234582}"/>
          </ac:spMkLst>
        </pc:spChg>
        <pc:spChg chg="add mod">
          <ac:chgData name="Gaskell, Catherine (C.)" userId="c67f236a-673a-4d93-8670-99a69d66287a" providerId="ADAL" clId="{2D0DEAFD-CCF5-4CAE-8794-55564B7A316A}" dt="2022-12-07T22:02:11.781" v="1298" actId="207"/>
          <ac:spMkLst>
            <pc:docMk/>
            <pc:sldMk cId="466210107" sldId="426"/>
            <ac:spMk id="4" creationId="{7615AB03-FC45-4383-A78E-1A06CAC96CA1}"/>
          </ac:spMkLst>
        </pc:spChg>
      </pc:sldChg>
      <pc:sldChg chg="modSp">
        <pc:chgData name="Gaskell, Catherine (C.)" userId="c67f236a-673a-4d93-8670-99a69d66287a" providerId="ADAL" clId="{2D0DEAFD-CCF5-4CAE-8794-55564B7A316A}" dt="2022-12-07T21:32:37.215" v="914"/>
        <pc:sldMkLst>
          <pc:docMk/>
          <pc:sldMk cId="3430102696" sldId="429"/>
        </pc:sldMkLst>
        <pc:spChg chg="mod">
          <ac:chgData name="Gaskell, Catherine (C.)" userId="c67f236a-673a-4d93-8670-99a69d66287a" providerId="ADAL" clId="{2D0DEAFD-CCF5-4CAE-8794-55564B7A316A}" dt="2022-12-07T21:32:37.215" v="914"/>
          <ac:spMkLst>
            <pc:docMk/>
            <pc:sldMk cId="3430102696" sldId="429"/>
            <ac:spMk id="2" creationId="{9252673E-D74F-4B60-B405-1C4901C90D1B}"/>
          </ac:spMkLst>
        </pc:spChg>
        <pc:spChg chg="mod">
          <ac:chgData name="Gaskell, Catherine (C.)" userId="c67f236a-673a-4d93-8670-99a69d66287a" providerId="ADAL" clId="{2D0DEAFD-CCF5-4CAE-8794-55564B7A316A}" dt="2022-12-07T21:32:37.215" v="914"/>
          <ac:spMkLst>
            <pc:docMk/>
            <pc:sldMk cId="3430102696" sldId="429"/>
            <ac:spMk id="3" creationId="{37614435-C58A-49D1-80A8-4B0C56234582}"/>
          </ac:spMkLst>
        </pc:spChg>
      </pc:sldChg>
      <pc:sldChg chg="modSp">
        <pc:chgData name="Gaskell, Catherine (C.)" userId="c67f236a-673a-4d93-8670-99a69d66287a" providerId="ADAL" clId="{2D0DEAFD-CCF5-4CAE-8794-55564B7A316A}" dt="2022-12-07T21:32:37.215" v="914"/>
        <pc:sldMkLst>
          <pc:docMk/>
          <pc:sldMk cId="691311305" sldId="431"/>
        </pc:sldMkLst>
        <pc:spChg chg="mod">
          <ac:chgData name="Gaskell, Catherine (C.)" userId="c67f236a-673a-4d93-8670-99a69d66287a" providerId="ADAL" clId="{2D0DEAFD-CCF5-4CAE-8794-55564B7A316A}" dt="2022-12-07T21:32:37.215" v="914"/>
          <ac:spMkLst>
            <pc:docMk/>
            <pc:sldMk cId="691311305" sldId="431"/>
            <ac:spMk id="2" creationId="{9252673E-D74F-4B60-B405-1C4901C90D1B}"/>
          </ac:spMkLst>
        </pc:spChg>
      </pc:sldChg>
      <pc:sldChg chg="modSp">
        <pc:chgData name="Gaskell, Catherine (C.)" userId="c67f236a-673a-4d93-8670-99a69d66287a" providerId="ADAL" clId="{2D0DEAFD-CCF5-4CAE-8794-55564B7A316A}" dt="2022-12-07T21:32:37.215" v="914"/>
        <pc:sldMkLst>
          <pc:docMk/>
          <pc:sldMk cId="2817008288" sldId="432"/>
        </pc:sldMkLst>
        <pc:spChg chg="mod">
          <ac:chgData name="Gaskell, Catherine (C.)" userId="c67f236a-673a-4d93-8670-99a69d66287a" providerId="ADAL" clId="{2D0DEAFD-CCF5-4CAE-8794-55564B7A316A}" dt="2022-12-07T21:32:37.215" v="914"/>
          <ac:spMkLst>
            <pc:docMk/>
            <pc:sldMk cId="2817008288" sldId="432"/>
            <ac:spMk id="2" creationId="{9252673E-D74F-4B60-B405-1C4901C90D1B}"/>
          </ac:spMkLst>
        </pc:spChg>
      </pc:sldChg>
      <pc:sldChg chg="addSp delSp modSp new del mod modClrScheme chgLayout">
        <pc:chgData name="Gaskell, Catherine (C.)" userId="c67f236a-673a-4d93-8670-99a69d66287a" providerId="ADAL" clId="{2D0DEAFD-CCF5-4CAE-8794-55564B7A316A}" dt="2022-12-07T19:10:59.157" v="301" actId="47"/>
        <pc:sldMkLst>
          <pc:docMk/>
          <pc:sldMk cId="57951969" sldId="433"/>
        </pc:sldMkLst>
        <pc:spChg chg="del mod ord">
          <ac:chgData name="Gaskell, Catherine (C.)" userId="c67f236a-673a-4d93-8670-99a69d66287a" providerId="ADAL" clId="{2D0DEAFD-CCF5-4CAE-8794-55564B7A316A}" dt="2022-12-06T15:12:07.842" v="285" actId="700"/>
          <ac:spMkLst>
            <pc:docMk/>
            <pc:sldMk cId="57951969" sldId="433"/>
            <ac:spMk id="2" creationId="{C54A183D-6413-4FCE-AD5C-208FFA597C21}"/>
          </ac:spMkLst>
        </pc:spChg>
        <pc:spChg chg="add del mod ord">
          <ac:chgData name="Gaskell, Catherine (C.)" userId="c67f236a-673a-4d93-8670-99a69d66287a" providerId="ADAL" clId="{2D0DEAFD-CCF5-4CAE-8794-55564B7A316A}" dt="2022-12-06T15:12:14.446" v="286" actId="478"/>
          <ac:spMkLst>
            <pc:docMk/>
            <pc:sldMk cId="57951969" sldId="433"/>
            <ac:spMk id="3" creationId="{56F766B2-E683-403C-8D35-B0B3C38C1E52}"/>
          </ac:spMkLst>
        </pc:spChg>
        <pc:picChg chg="add del mod">
          <ac:chgData name="Gaskell, Catherine (C.)" userId="c67f236a-673a-4d93-8670-99a69d66287a" providerId="ADAL" clId="{2D0DEAFD-CCF5-4CAE-8794-55564B7A316A}" dt="2022-12-06T15:13:03.649" v="294" actId="478"/>
          <ac:picMkLst>
            <pc:docMk/>
            <pc:sldMk cId="57951969" sldId="433"/>
            <ac:picMk id="5" creationId="{EEFC0593-93D9-488F-8819-0854C48708EE}"/>
          </ac:picMkLst>
        </pc:picChg>
        <pc:picChg chg="add mod">
          <ac:chgData name="Gaskell, Catherine (C.)" userId="c67f236a-673a-4d93-8670-99a69d66287a" providerId="ADAL" clId="{2D0DEAFD-CCF5-4CAE-8794-55564B7A316A}" dt="2022-12-06T15:21:38.255" v="300" actId="1076"/>
          <ac:picMkLst>
            <pc:docMk/>
            <pc:sldMk cId="57951969" sldId="433"/>
            <ac:picMk id="7" creationId="{E8EA40D7-EF58-4F60-9DB8-D07AD7BF7C4E}"/>
          </ac:picMkLst>
        </pc:picChg>
      </pc:sldChg>
      <pc:sldChg chg="addSp delSp modSp new mod modClrScheme chgLayout">
        <pc:chgData name="Gaskell, Catherine (C.)" userId="c67f236a-673a-4d93-8670-99a69d66287a" providerId="ADAL" clId="{2D0DEAFD-CCF5-4CAE-8794-55564B7A316A}" dt="2022-12-07T21:59:10.134" v="1216" actId="14100"/>
        <pc:sldMkLst>
          <pc:docMk/>
          <pc:sldMk cId="1092196517" sldId="433"/>
        </pc:sldMkLst>
        <pc:spChg chg="add mod">
          <ac:chgData name="Gaskell, Catherine (C.)" userId="c67f236a-673a-4d93-8670-99a69d66287a" providerId="ADAL" clId="{2D0DEAFD-CCF5-4CAE-8794-55564B7A316A}" dt="2022-12-07T21:57:36.855" v="1195" actId="122"/>
          <ac:spMkLst>
            <pc:docMk/>
            <pc:sldMk cId="1092196517" sldId="433"/>
            <ac:spMk id="2" creationId="{0C5BFE67-E626-4CC5-A73D-ABA7F314595D}"/>
          </ac:spMkLst>
        </pc:spChg>
        <pc:spChg chg="add mod ord">
          <ac:chgData name="Gaskell, Catherine (C.)" userId="c67f236a-673a-4d93-8670-99a69d66287a" providerId="ADAL" clId="{2D0DEAFD-CCF5-4CAE-8794-55564B7A316A}" dt="2022-12-07T21:50:53.574" v="1157" actId="700"/>
          <ac:spMkLst>
            <pc:docMk/>
            <pc:sldMk cId="1092196517" sldId="433"/>
            <ac:spMk id="3" creationId="{A9D09FCB-AC67-413C-9B8F-720D966969F3}"/>
          </ac:spMkLst>
        </pc:spChg>
        <pc:spChg chg="add del mod ord">
          <ac:chgData name="Gaskell, Catherine (C.)" userId="c67f236a-673a-4d93-8670-99a69d66287a" providerId="ADAL" clId="{2D0DEAFD-CCF5-4CAE-8794-55564B7A316A}" dt="2022-12-07T21:50:53.574" v="1157" actId="700"/>
          <ac:spMkLst>
            <pc:docMk/>
            <pc:sldMk cId="1092196517" sldId="433"/>
            <ac:spMk id="4" creationId="{70C1869F-49FD-4E9E-8A7A-AE8758F8403E}"/>
          </ac:spMkLst>
        </pc:spChg>
        <pc:picChg chg="add mod">
          <ac:chgData name="Gaskell, Catherine (C.)" userId="c67f236a-673a-4d93-8670-99a69d66287a" providerId="ADAL" clId="{2D0DEAFD-CCF5-4CAE-8794-55564B7A316A}" dt="2022-12-07T21:58:36.278" v="1210" actId="14100"/>
          <ac:picMkLst>
            <pc:docMk/>
            <pc:sldMk cId="1092196517" sldId="433"/>
            <ac:picMk id="3074" creationId="{A3EA8DAE-2E5B-4994-AD95-E9B8C1F3C2C8}"/>
          </ac:picMkLst>
        </pc:picChg>
        <pc:picChg chg="add mod">
          <ac:chgData name="Gaskell, Catherine (C.)" userId="c67f236a-673a-4d93-8670-99a69d66287a" providerId="ADAL" clId="{2D0DEAFD-CCF5-4CAE-8794-55564B7A316A}" dt="2022-12-07T21:59:10.134" v="1216" actId="14100"/>
          <ac:picMkLst>
            <pc:docMk/>
            <pc:sldMk cId="1092196517" sldId="433"/>
            <ac:picMk id="3076" creationId="{B38C04A7-45E5-4769-8618-43CBF5BD71B1}"/>
          </ac:picMkLst>
        </pc:picChg>
        <pc:picChg chg="add del mod">
          <ac:chgData name="Gaskell, Catherine (C.)" userId="c67f236a-673a-4d93-8670-99a69d66287a" providerId="ADAL" clId="{2D0DEAFD-CCF5-4CAE-8794-55564B7A316A}" dt="2022-12-07T21:59:01.656" v="1214" actId="478"/>
          <ac:picMkLst>
            <pc:docMk/>
            <pc:sldMk cId="1092196517" sldId="433"/>
            <ac:picMk id="3078" creationId="{6F6587B3-5D0D-4CEA-A154-82A53121F337}"/>
          </ac:picMkLst>
        </pc:picChg>
        <pc:picChg chg="add mod">
          <ac:chgData name="Gaskell, Catherine (C.)" userId="c67f236a-673a-4d93-8670-99a69d66287a" providerId="ADAL" clId="{2D0DEAFD-CCF5-4CAE-8794-55564B7A316A}" dt="2022-12-07T21:58:00.263" v="1201" actId="1076"/>
          <ac:picMkLst>
            <pc:docMk/>
            <pc:sldMk cId="1092196517" sldId="433"/>
            <ac:picMk id="3080" creationId="{43712987-C7E0-474B-A902-345E1DA28962}"/>
          </ac:picMkLst>
        </pc:picChg>
        <pc:picChg chg="add mod">
          <ac:chgData name="Gaskell, Catherine (C.)" userId="c67f236a-673a-4d93-8670-99a69d66287a" providerId="ADAL" clId="{2D0DEAFD-CCF5-4CAE-8794-55564B7A316A}" dt="2022-12-07T21:57:46.749" v="1198" actId="1076"/>
          <ac:picMkLst>
            <pc:docMk/>
            <pc:sldMk cId="1092196517" sldId="433"/>
            <ac:picMk id="3082" creationId="{E055C888-0065-4A3A-BE01-15678B9CC15A}"/>
          </ac:picMkLst>
        </pc:picChg>
        <pc:picChg chg="add mod">
          <ac:chgData name="Gaskell, Catherine (C.)" userId="c67f236a-673a-4d93-8670-99a69d66287a" providerId="ADAL" clId="{2D0DEAFD-CCF5-4CAE-8794-55564B7A316A}" dt="2022-12-07T21:58:45.754" v="1211" actId="1076"/>
          <ac:picMkLst>
            <pc:docMk/>
            <pc:sldMk cId="1092196517" sldId="433"/>
            <ac:picMk id="3084" creationId="{AD08F499-B6AA-4CE2-AB34-B4CE63B9162B}"/>
          </ac:picMkLst>
        </pc:picChg>
        <pc:picChg chg="add mod">
          <ac:chgData name="Gaskell, Catherine (C.)" userId="c67f236a-673a-4d93-8670-99a69d66287a" providerId="ADAL" clId="{2D0DEAFD-CCF5-4CAE-8794-55564B7A316A}" dt="2022-12-07T21:58:53.813" v="1213" actId="14100"/>
          <ac:picMkLst>
            <pc:docMk/>
            <pc:sldMk cId="1092196517" sldId="433"/>
            <ac:picMk id="3086" creationId="{784A76D0-29EF-4BE6-8222-CF6CE15C19D9}"/>
          </ac:picMkLst>
        </pc:picChg>
      </pc:sldChg>
      <pc:sldChg chg="del">
        <pc:chgData name="Gaskell, Catherine (C.)" userId="c67f236a-673a-4d93-8670-99a69d66287a" providerId="ADAL" clId="{2D0DEAFD-CCF5-4CAE-8794-55564B7A316A}" dt="2022-12-07T19:22:43.171" v="302" actId="2696"/>
        <pc:sldMkLst>
          <pc:docMk/>
          <pc:sldMk cId="1792173518" sldId="433"/>
        </pc:sldMkLst>
      </pc:sldChg>
      <pc:sldChg chg="addSp delSp modSp new del mod">
        <pc:chgData name="Gaskell, Catherine (C.)" userId="c67f236a-673a-4d93-8670-99a69d66287a" providerId="ADAL" clId="{2D0DEAFD-CCF5-4CAE-8794-55564B7A316A}" dt="2022-12-06T15:11:48.630" v="283" actId="2696"/>
        <pc:sldMkLst>
          <pc:docMk/>
          <pc:sldMk cId="2820737608" sldId="433"/>
        </pc:sldMkLst>
        <pc:spChg chg="del mod">
          <ac:chgData name="Gaskell, Catherine (C.)" userId="c67f236a-673a-4d93-8670-99a69d66287a" providerId="ADAL" clId="{2D0DEAFD-CCF5-4CAE-8794-55564B7A316A}" dt="2022-12-06T11:31:48.318" v="169" actId="21"/>
          <ac:spMkLst>
            <pc:docMk/>
            <pc:sldMk cId="2820737608" sldId="433"/>
            <ac:spMk id="2" creationId="{EDA6D7D4-CFAB-40E4-999F-43F393A9D74C}"/>
          </ac:spMkLst>
        </pc:spChg>
        <pc:spChg chg="add del mod">
          <ac:chgData name="Gaskell, Catherine (C.)" userId="c67f236a-673a-4d93-8670-99a69d66287a" providerId="ADAL" clId="{2D0DEAFD-CCF5-4CAE-8794-55564B7A316A}" dt="2022-12-06T15:10:17.745" v="280" actId="478"/>
          <ac:spMkLst>
            <pc:docMk/>
            <pc:sldMk cId="2820737608" sldId="433"/>
            <ac:spMk id="4" creationId="{C97A1E02-527B-4EEA-9748-68FE94018942}"/>
          </ac:spMkLst>
        </pc:spChg>
      </pc:sldChg>
      <pc:sldChg chg="new del">
        <pc:chgData name="Gaskell, Catherine (C.)" userId="c67f236a-673a-4d93-8670-99a69d66287a" providerId="ADAL" clId="{2D0DEAFD-CCF5-4CAE-8794-55564B7A316A}" dt="2022-12-06T15:11:45.063" v="282" actId="2696"/>
        <pc:sldMkLst>
          <pc:docMk/>
          <pc:sldMk cId="1628777578" sldId="434"/>
        </pc:sldMkLst>
      </pc:sldChg>
      <pc:sldChg chg="addSp delSp modSp new del mod ord">
        <pc:chgData name="Gaskell, Catherine (C.)" userId="c67f236a-673a-4d93-8670-99a69d66287a" providerId="ADAL" clId="{2D0DEAFD-CCF5-4CAE-8794-55564B7A316A}" dt="2022-12-06T11:42:57.574" v="279" actId="2696"/>
        <pc:sldMkLst>
          <pc:docMk/>
          <pc:sldMk cId="2035218983" sldId="434"/>
        </pc:sldMkLst>
        <pc:spChg chg="del">
          <ac:chgData name="Gaskell, Catherine (C.)" userId="c67f236a-673a-4d93-8670-99a69d66287a" providerId="ADAL" clId="{2D0DEAFD-CCF5-4CAE-8794-55564B7A316A}" dt="2022-12-06T11:31:54.588" v="170"/>
          <ac:spMkLst>
            <pc:docMk/>
            <pc:sldMk cId="2035218983" sldId="434"/>
            <ac:spMk id="2" creationId="{3A8E251B-20C9-4A5E-953D-5D9EAC66F7B1}"/>
          </ac:spMkLst>
        </pc:spChg>
        <pc:spChg chg="add mod">
          <ac:chgData name="Gaskell, Catherine (C.)" userId="c67f236a-673a-4d93-8670-99a69d66287a" providerId="ADAL" clId="{2D0DEAFD-CCF5-4CAE-8794-55564B7A316A}" dt="2022-12-06T11:38:49.544" v="277" actId="14100"/>
          <ac:spMkLst>
            <pc:docMk/>
            <pc:sldMk cId="2035218983" sldId="434"/>
            <ac:spMk id="3" creationId="{7D6BF93F-56A3-4E02-BB56-DB303D20471F}"/>
          </ac:spMkLst>
        </pc:spChg>
        <pc:picChg chg="add mod">
          <ac:chgData name="Gaskell, Catherine (C.)" userId="c67f236a-673a-4d93-8670-99a69d66287a" providerId="ADAL" clId="{2D0DEAFD-CCF5-4CAE-8794-55564B7A316A}" dt="2022-12-06T11:38:53.659" v="278" actId="1076"/>
          <ac:picMkLst>
            <pc:docMk/>
            <pc:sldMk cId="2035218983" sldId="434"/>
            <ac:picMk id="5" creationId="{5EE5AF95-711E-4AEF-8320-25022B99614D}"/>
          </ac:picMkLst>
        </pc:picChg>
      </pc:sldChg>
      <pc:sldMasterChg chg="delSldLayout">
        <pc:chgData name="Gaskell, Catherine (C.)" userId="c67f236a-673a-4d93-8670-99a69d66287a" providerId="ADAL" clId="{2D0DEAFD-CCF5-4CAE-8794-55564B7A316A}" dt="2022-12-07T19:27:37.656" v="424" actId="2696"/>
        <pc:sldMasterMkLst>
          <pc:docMk/>
          <pc:sldMasterMk cId="65495155" sldId="2147483707"/>
        </pc:sldMasterMkLst>
        <pc:sldLayoutChg chg="del">
          <pc:chgData name="Gaskell, Catherine (C.)" userId="c67f236a-673a-4d93-8670-99a69d66287a" providerId="ADAL" clId="{2D0DEAFD-CCF5-4CAE-8794-55564B7A316A}" dt="2022-12-07T19:27:37.656" v="424" actId="2696"/>
          <pc:sldLayoutMkLst>
            <pc:docMk/>
            <pc:sldMasterMk cId="65495155" sldId="2147483707"/>
            <pc:sldLayoutMk cId="2857135111" sldId="2147483846"/>
          </pc:sldLayoutMkLst>
        </pc:sldLayoutChg>
      </pc:sldMasterChg>
      <pc:sldMasterChg chg="modSldLayout">
        <pc:chgData name="Gaskell, Catherine (C.)" userId="c67f236a-673a-4d93-8670-99a69d66287a" providerId="ADAL" clId="{2D0DEAFD-CCF5-4CAE-8794-55564B7A316A}" dt="2022-12-07T21:32:24.961" v="911"/>
        <pc:sldMasterMkLst>
          <pc:docMk/>
          <pc:sldMasterMk cId="3789858681" sldId="2147483846"/>
        </pc:sldMasterMkLst>
        <pc:sldLayoutChg chg="addSp">
          <pc:chgData name="Gaskell, Catherine (C.)" userId="c67f236a-673a-4d93-8670-99a69d66287a" providerId="ADAL" clId="{2D0DEAFD-CCF5-4CAE-8794-55564B7A316A}" dt="2022-12-07T21:32:24.961" v="911"/>
          <pc:sldLayoutMkLst>
            <pc:docMk/>
            <pc:sldMasterMk cId="3789858681" sldId="2147483846"/>
            <pc:sldLayoutMk cId="1037545895" sldId="2147483847"/>
          </pc:sldLayoutMkLst>
          <pc:spChg chg="add">
            <ac:chgData name="Gaskell, Catherine (C.)" userId="c67f236a-673a-4d93-8670-99a69d66287a" providerId="ADAL" clId="{2D0DEAFD-CCF5-4CAE-8794-55564B7A316A}" dt="2022-12-07T21:32:24.961" v="911"/>
            <ac:spMkLst>
              <pc:docMk/>
              <pc:sldMasterMk cId="3789858681" sldId="2147483846"/>
              <pc:sldLayoutMk cId="1037545895" sldId="2147483847"/>
              <ac:spMk id="8" creationId="{72D262D5-0F01-468E-982D-C449619E1F3E}"/>
            </ac:spMkLst>
          </pc:spChg>
          <pc:picChg chg="add">
            <ac:chgData name="Gaskell, Catherine (C.)" userId="c67f236a-673a-4d93-8670-99a69d66287a" providerId="ADAL" clId="{2D0DEAFD-CCF5-4CAE-8794-55564B7A316A}" dt="2022-12-07T21:32:24.961" v="911"/>
            <ac:picMkLst>
              <pc:docMk/>
              <pc:sldMasterMk cId="3789858681" sldId="2147483846"/>
              <pc:sldLayoutMk cId="1037545895" sldId="2147483847"/>
              <ac:picMk id="9" creationId="{8AE88CE4-7A35-4A0F-A020-5BE6721EAA6F}"/>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B3C7812-C7E3-4EB2-800A-CB23B5FB3B01}" type="datetimeFigureOut">
              <a:rPr lang="en-US" smtClean="0"/>
              <a:t>12/8/2022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08C8D37-6D87-4151-AF98-A76A2925DF5D}" type="slidenum">
              <a:rPr lang="en-US" smtClean="0"/>
              <a:t>‹#›</a:t>
            </a:fld>
            <a:endParaRPr lang="en-US"/>
          </a:p>
        </p:txBody>
      </p:sp>
    </p:spTree>
    <p:extLst>
      <p:ext uri="{BB962C8B-B14F-4D97-AF65-F5344CB8AC3E}">
        <p14:creationId xmlns:p14="http://schemas.microsoft.com/office/powerpoint/2010/main" val="1926779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3825" y="100013"/>
            <a:ext cx="6772275" cy="3810000"/>
          </a:xfrm>
          <a:prstGeom prst="rect">
            <a:avLst/>
          </a:prstGeom>
          <a:noFill/>
          <a:ln w="12700">
            <a:solidFill>
              <a:schemeClr val="bg1"/>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04696" y="4058427"/>
            <a:ext cx="6809943" cy="4771539"/>
          </a:xfrm>
          <a:prstGeom prst="rect">
            <a:avLst/>
          </a:prstGeom>
        </p:spPr>
        <p:txBody>
          <a:bodyPr vert="horz" lIns="93177" tIns="46589" rIns="93177" bIns="46589" rtlCol="0"/>
          <a:lstStyle/>
          <a:p>
            <a:pPr marL="576263"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6291263" algn="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103346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490663"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6291263" algn="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p:txBody>
      </p:sp>
      <p:sp>
        <p:nvSpPr>
          <p:cNvPr id="7" name="Slide Number Placeholder 6"/>
          <p:cNvSpPr>
            <a:spLocks noGrp="1"/>
          </p:cNvSpPr>
          <p:nvPr>
            <p:ph type="sldNum" sz="quarter" idx="5"/>
          </p:nvPr>
        </p:nvSpPr>
        <p:spPr>
          <a:xfrm>
            <a:off x="6255656" y="8829967"/>
            <a:ext cx="753121" cy="466433"/>
          </a:xfrm>
          <a:prstGeom prst="rect">
            <a:avLst/>
          </a:prstGeom>
        </p:spPr>
        <p:txBody>
          <a:bodyPr vert="horz" lIns="93177" tIns="46589" rIns="93177" bIns="46589" rtlCol="0" anchor="b"/>
          <a:lstStyle>
            <a:lvl1pPr algn="r">
              <a:defRPr sz="1200" b="1">
                <a:latin typeface="Arial" panose="020B0604020202020204" pitchFamily="34" charset="0"/>
                <a:cs typeface="Arial" panose="020B0604020202020204" pitchFamily="34" charset="0"/>
              </a:defRPr>
            </a:lvl1pPr>
          </a:lstStyle>
          <a:p>
            <a:fld id="{E786D5DE-39A7-4D7E-B414-293B96CD3B7A}" type="slidenum">
              <a:rPr lang="en-US" smtClean="0"/>
              <a:pPr/>
              <a:t>‹#›</a:t>
            </a:fld>
            <a:endParaRPr lang="en-US"/>
          </a:p>
        </p:txBody>
      </p:sp>
    </p:spTree>
    <p:extLst>
      <p:ext uri="{BB962C8B-B14F-4D97-AF65-F5344CB8AC3E}">
        <p14:creationId xmlns:p14="http://schemas.microsoft.com/office/powerpoint/2010/main" val="3427067391"/>
      </p:ext>
    </p:extLst>
  </p:cSld>
  <p:clrMap bg1="lt1" tx1="dk1" bg2="lt2" tx2="dk2" accent1="accent1" accent2="accent2" accent3="accent3" accent4="accent4" accent5="accent5" accent6="accent6" hlink="hlink" folHlink="folHlink"/>
  <p:notesStyle>
    <a:lvl1pPr marL="576263"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6291263" algn="r"/>
      </a:tabLst>
      <a:defRPr lang="en-US" sz="1200" b="0" kern="1200" dirty="0" smtClean="0">
        <a:ln>
          <a:noFill/>
        </a:ln>
        <a:solidFill>
          <a:schemeClr val="tx1"/>
        </a:solidFill>
        <a:latin typeface="Arial" panose="020B0604020202020204" pitchFamily="34" charset="0"/>
        <a:ea typeface="+mn-ea"/>
        <a:cs typeface="Arial" panose="020B0604020202020204" pitchFamily="34" charset="0"/>
      </a:defRPr>
    </a:lvl1pPr>
    <a:lvl2pPr marL="1033463"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1200" b="0" kern="1200" dirty="0" smtClean="0">
        <a:solidFill>
          <a:srgbClr val="000000"/>
        </a:solidFill>
        <a:latin typeface="Arial" panose="020B0604020202020204" pitchFamily="34" charset="0"/>
        <a:ea typeface="+mn-ea"/>
        <a:cs typeface="Arial" panose="020B0604020202020204" pitchFamily="34" charset="0"/>
      </a:defRPr>
    </a:lvl2pPr>
    <a:lvl3pPr marL="1490663"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6291263" algn="r"/>
      </a:tabLst>
      <a:defRPr lang="en-US" sz="1200" b="0" kern="1200" dirty="0" smtClean="0">
        <a:solidFill>
          <a:srgbClr val="000000"/>
        </a:solidFill>
        <a:latin typeface="Arial" panose="020B0604020202020204" pitchFamily="34" charset="0"/>
        <a:ea typeface="+mn-ea"/>
        <a:cs typeface="Arial" panose="020B0604020202020204" pitchFamily="34" charset="0"/>
      </a:defRPr>
    </a:lvl3pPr>
    <a:lvl4pPr marL="91440" indent="0" algn="l" defTabSz="914400" rtl="0" eaLnBrk="1" latinLnBrk="0" hangingPunct="1">
      <a:lnSpc>
        <a:spcPct val="100000"/>
      </a:lnSpc>
      <a:spcBef>
        <a:spcPts val="0"/>
      </a:spcBef>
      <a:spcAft>
        <a:spcPts val="0"/>
      </a:spcAft>
      <a:buFont typeface="Arial" panose="020B0604020202020204" pitchFamily="34" charset="0"/>
      <a:buChar char="•"/>
      <a:defRPr lang="en-US" sz="1200" b="0" kern="1200" dirty="0" smtClean="0">
        <a:solidFill>
          <a:srgbClr val="000000"/>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0"/>
      </a:spcBef>
      <a:spcAft>
        <a:spcPts val="900"/>
      </a:spcAft>
      <a:buFont typeface="Arial" panose="020B0604020202020204" pitchFamily="34" charset="0"/>
      <a:buNone/>
      <a:defRPr lang="en-US" sz="2000" b="1" kern="1200" dirty="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257925" y="8829675"/>
            <a:ext cx="752475" cy="466725"/>
          </a:xfrm>
        </p:spPr>
        <p:txBody>
          <a:bodyPr/>
          <a:lstStyle/>
          <a:p>
            <a:fld id="{E786D5DE-39A7-4D7E-B414-293B96CD3B7A}" type="slidenum">
              <a:rPr lang="en-US" smtClean="0"/>
              <a:pPr/>
              <a:t>1</a:t>
            </a:fld>
            <a:endParaRPr lang="en-US"/>
          </a:p>
        </p:txBody>
      </p:sp>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403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257925" y="8829675"/>
            <a:ext cx="752475" cy="466725"/>
          </a:xfrm>
        </p:spPr>
        <p:txBody>
          <a:bodyPr/>
          <a:lstStyle/>
          <a:p>
            <a:fld id="{E786D5DE-39A7-4D7E-B414-293B96CD3B7A}" type="slidenum">
              <a:rPr lang="en-US" smtClean="0"/>
              <a:pPr/>
              <a:t>2</a:t>
            </a:fld>
            <a:endParaRPr lang="en-US"/>
          </a:p>
        </p:txBody>
      </p:sp>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45506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257925" y="8829675"/>
            <a:ext cx="752475" cy="466725"/>
          </a:xfrm>
        </p:spPr>
        <p:txBody>
          <a:bodyPr/>
          <a:lstStyle/>
          <a:p>
            <a:fld id="{E786D5DE-39A7-4D7E-B414-293B96CD3B7A}" type="slidenum">
              <a:rPr lang="en-US" smtClean="0"/>
              <a:pPr/>
              <a:t>3</a:t>
            </a:fld>
            <a:endParaRPr lang="en-US"/>
          </a:p>
        </p:txBody>
      </p:sp>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09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257925" y="8829675"/>
            <a:ext cx="752475" cy="466725"/>
          </a:xfrm>
        </p:spPr>
        <p:txBody>
          <a:bodyPr/>
          <a:lstStyle/>
          <a:p>
            <a:fld id="{E786D5DE-39A7-4D7E-B414-293B96CD3B7A}" type="slidenum">
              <a:rPr lang="en-US" smtClean="0"/>
              <a:pPr/>
              <a:t>14</a:t>
            </a:fld>
            <a:endParaRPr lang="en-US"/>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41475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138928" y="2912605"/>
            <a:ext cx="6400800" cy="640080"/>
          </a:xfrm>
          <a:prstGeom prst="rect">
            <a:avLst/>
          </a:prstGeom>
        </p:spPr>
        <p:txBody>
          <a:bodyPr anchor="b">
            <a:noAutofit/>
          </a:bodyPr>
          <a:lstStyle>
            <a:lvl1pPr algn="l">
              <a:lnSpc>
                <a:spcPct val="100000"/>
              </a:lnSpc>
              <a:spcBef>
                <a:spcPts val="0"/>
              </a:spcBef>
              <a:spcAft>
                <a:spcPts val="0"/>
              </a:spcAft>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hasCustomPrompt="1"/>
          </p:nvPr>
        </p:nvSpPr>
        <p:spPr>
          <a:xfrm>
            <a:off x="5138928" y="3557016"/>
            <a:ext cx="6400800" cy="640080"/>
          </a:xfrm>
          <a:prstGeom prst="rect">
            <a:avLst/>
          </a:prstGeom>
        </p:spPr>
        <p:txBody>
          <a:bodyPr anchor="t">
            <a:noAutofit/>
          </a:bodyPr>
          <a:lstStyle>
            <a:lvl1pPr marL="0" indent="0" algn="l">
              <a:lnSpc>
                <a:spcPct val="95000"/>
              </a:lnSpc>
              <a:spcBef>
                <a:spcPts val="0"/>
              </a:spcBef>
              <a:buNone/>
              <a:defRPr sz="1800" b="0">
                <a:solidFill>
                  <a:schemeClr val="tx2"/>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0" y="0"/>
            <a:ext cx="405079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04" y="3049193"/>
            <a:ext cx="1929384" cy="723520"/>
          </a:xfrm>
          <a:prstGeom prst="rect">
            <a:avLst/>
          </a:prstGeom>
        </p:spPr>
      </p:pic>
    </p:spTree>
    <p:extLst>
      <p:ext uri="{BB962C8B-B14F-4D97-AF65-F5344CB8AC3E}">
        <p14:creationId xmlns:p14="http://schemas.microsoft.com/office/powerpoint/2010/main" val="239525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Side Bumper w_labels">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13" name="Left Brace 12"/>
          <p:cNvSpPr/>
          <p:nvPr userDrawn="1"/>
        </p:nvSpPr>
        <p:spPr>
          <a:xfrm rot="16200000">
            <a:off x="2880750" y="4647516"/>
            <a:ext cx="204301" cy="1882067"/>
          </a:xfrm>
          <a:prstGeom prst="leftBrace">
            <a:avLst/>
          </a:prstGeom>
          <a:noFill/>
          <a:ln w="12700" cap="flat">
            <a:solidFill>
              <a:schemeClr val="tx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4" name="TextBox 13"/>
          <p:cNvSpPr txBox="1"/>
          <p:nvPr userDrawn="1"/>
        </p:nvSpPr>
        <p:spPr>
          <a:xfrm>
            <a:off x="2469565" y="5958742"/>
            <a:ext cx="1026670"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defPPr>
              <a:defRPr lang="en-US"/>
            </a:defPPr>
            <a:lvl1pPr algn="ctr" defTabSz="609585" hangingPunct="0">
              <a:defRPr sz="1200" b="1">
                <a:latin typeface="Arial" panose="020B0604020202020204" pitchFamily="34" charset="0"/>
                <a:ea typeface="Ford Antenna Cond Regular"/>
                <a:cs typeface="Arial" panose="020B0604020202020204" pitchFamily="34" charset="0"/>
              </a:defRPr>
            </a:lvl1pPr>
          </a:lstStyle>
          <a:p>
            <a:r>
              <a:rPr lang="en-US" dirty="0">
                <a:sym typeface="Ford Antenna Cond Regular"/>
              </a:rPr>
              <a:t>$432</a:t>
            </a:r>
          </a:p>
        </p:txBody>
      </p:sp>
      <p:sp>
        <p:nvSpPr>
          <p:cNvPr id="15" name="TextBox 14"/>
          <p:cNvSpPr txBox="1"/>
          <p:nvPr userDrawn="1"/>
        </p:nvSpPr>
        <p:spPr>
          <a:xfrm>
            <a:off x="2174903" y="5739822"/>
            <a:ext cx="1615995"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r>
              <a:rPr lang="en-US" sz="1200" b="1" dirty="0">
                <a:latin typeface="Arial" panose="020B0604020202020204" pitchFamily="34" charset="0"/>
                <a:ea typeface="Ford Antenna Cond Regular"/>
                <a:cs typeface="Arial" panose="020B0604020202020204" pitchFamily="34" charset="0"/>
                <a:sym typeface="Ford Antenna Cond Regular"/>
              </a:rPr>
              <a:t>Market Factors</a:t>
            </a:r>
          </a:p>
        </p:txBody>
      </p:sp>
      <p:sp>
        <p:nvSpPr>
          <p:cNvPr id="16" name="Rectangle 72"/>
          <p:cNvSpPr>
            <a:spLocks noChangeArrowheads="1"/>
          </p:cNvSpPr>
          <p:nvPr userDrawn="1"/>
        </p:nvSpPr>
        <p:spPr bwMode="auto">
          <a:xfrm>
            <a:off x="1763079" y="5080555"/>
            <a:ext cx="1289304" cy="363176"/>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Volume /</a:t>
            </a:r>
          </a:p>
          <a:p>
            <a:pPr algn="ctr" defTabSz="1009625" eaLnBrk="0" hangingPunct="0">
              <a:lnSpc>
                <a:spcPct val="85000"/>
              </a:lnSpc>
              <a:defRPr/>
            </a:pPr>
            <a:r>
              <a:rPr lang="en-US" sz="1200" b="1" dirty="0">
                <a:solidFill>
                  <a:schemeClr val="tx1"/>
                </a:solidFill>
                <a:cs typeface="Arial" charset="0"/>
              </a:rPr>
              <a:t>Mix</a:t>
            </a:r>
          </a:p>
        </p:txBody>
      </p:sp>
      <p:sp>
        <p:nvSpPr>
          <p:cNvPr id="17" name="Rectangle 73"/>
          <p:cNvSpPr>
            <a:spLocks noChangeArrowheads="1"/>
          </p:cNvSpPr>
          <p:nvPr userDrawn="1"/>
        </p:nvSpPr>
        <p:spPr bwMode="auto">
          <a:xfrm>
            <a:off x="2962278" y="5080555"/>
            <a:ext cx="1289304" cy="363176"/>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Net</a:t>
            </a:r>
          </a:p>
          <a:p>
            <a:pPr algn="ctr" defTabSz="1009625" eaLnBrk="0" hangingPunct="0">
              <a:lnSpc>
                <a:spcPct val="85000"/>
              </a:lnSpc>
              <a:defRPr/>
            </a:pPr>
            <a:r>
              <a:rPr lang="en-US" sz="1200" b="1" dirty="0">
                <a:solidFill>
                  <a:schemeClr val="tx1"/>
                </a:solidFill>
                <a:cs typeface="Arial" charset="0"/>
              </a:rPr>
              <a:t>Pricing</a:t>
            </a:r>
          </a:p>
        </p:txBody>
      </p:sp>
      <p:sp>
        <p:nvSpPr>
          <p:cNvPr id="18" name="Rectangle 77"/>
          <p:cNvSpPr>
            <a:spLocks noChangeArrowheads="1"/>
          </p:cNvSpPr>
          <p:nvPr userDrawn="1"/>
        </p:nvSpPr>
        <p:spPr bwMode="auto">
          <a:xfrm>
            <a:off x="5398151"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Other</a:t>
            </a:r>
          </a:p>
        </p:txBody>
      </p:sp>
      <p:sp>
        <p:nvSpPr>
          <p:cNvPr id="19" name="Rectangle 73"/>
          <p:cNvSpPr>
            <a:spLocks noChangeArrowheads="1"/>
          </p:cNvSpPr>
          <p:nvPr userDrawn="1"/>
        </p:nvSpPr>
        <p:spPr bwMode="auto">
          <a:xfrm>
            <a:off x="4161477"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Cost</a:t>
            </a:r>
          </a:p>
        </p:txBody>
      </p:sp>
      <p:sp>
        <p:nvSpPr>
          <p:cNvPr id="20" name="Rectangle 70"/>
          <p:cNvSpPr>
            <a:spLocks noChangeArrowheads="1"/>
          </p:cNvSpPr>
          <p:nvPr userDrawn="1"/>
        </p:nvSpPr>
        <p:spPr bwMode="auto">
          <a:xfrm>
            <a:off x="6597348"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1Q 2018</a:t>
            </a:r>
          </a:p>
        </p:txBody>
      </p:sp>
      <p:sp>
        <p:nvSpPr>
          <p:cNvPr id="21" name="Rectangle 71"/>
          <p:cNvSpPr>
            <a:spLocks noChangeArrowheads="1"/>
          </p:cNvSpPr>
          <p:nvPr userDrawn="1"/>
        </p:nvSpPr>
        <p:spPr bwMode="auto">
          <a:xfrm>
            <a:off x="563880"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1Q 2017</a:t>
            </a:r>
          </a:p>
        </p:txBody>
      </p:sp>
      <p:cxnSp>
        <p:nvCxnSpPr>
          <p:cNvPr id="22" name="Straight Connector 21"/>
          <p:cNvCxnSpPr/>
          <p:nvPr userDrawn="1"/>
        </p:nvCxnSpPr>
        <p:spPr>
          <a:xfrm flipH="1">
            <a:off x="570906" y="4905148"/>
            <a:ext cx="731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72089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coln Waterfall">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13" name="Left Brace 12"/>
          <p:cNvSpPr/>
          <p:nvPr userDrawn="1"/>
        </p:nvSpPr>
        <p:spPr>
          <a:xfrm rot="16200000">
            <a:off x="2880750" y="4647516"/>
            <a:ext cx="204301" cy="1882067"/>
          </a:xfrm>
          <a:prstGeom prst="leftBrace">
            <a:avLst/>
          </a:prstGeom>
          <a:noFill/>
          <a:ln w="12700" cap="flat">
            <a:solidFill>
              <a:schemeClr val="tx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4" name="TextBox 13"/>
          <p:cNvSpPr txBox="1"/>
          <p:nvPr userDrawn="1"/>
        </p:nvSpPr>
        <p:spPr>
          <a:xfrm>
            <a:off x="2469565" y="5958742"/>
            <a:ext cx="1026670"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defPPr>
              <a:defRPr lang="en-US"/>
            </a:defPPr>
            <a:lvl1pPr algn="ctr" defTabSz="609585" hangingPunct="0">
              <a:defRPr sz="1200" b="1">
                <a:latin typeface="Arial" panose="020B0604020202020204" pitchFamily="34" charset="0"/>
                <a:ea typeface="Ford Antenna Cond Regular"/>
                <a:cs typeface="Arial" panose="020B0604020202020204" pitchFamily="34" charset="0"/>
              </a:defRPr>
            </a:lvl1pPr>
          </a:lstStyle>
          <a:p>
            <a:r>
              <a:rPr lang="en-US" dirty="0">
                <a:sym typeface="Ford Antenna Cond Regular"/>
              </a:rPr>
              <a:t>$432</a:t>
            </a:r>
          </a:p>
        </p:txBody>
      </p:sp>
      <p:sp>
        <p:nvSpPr>
          <p:cNvPr id="15" name="TextBox 14"/>
          <p:cNvSpPr txBox="1"/>
          <p:nvPr userDrawn="1"/>
        </p:nvSpPr>
        <p:spPr>
          <a:xfrm>
            <a:off x="2174903" y="5739822"/>
            <a:ext cx="1615995"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r>
              <a:rPr lang="en-US" sz="1200" b="1" dirty="0">
                <a:latin typeface="Arial" panose="020B0604020202020204" pitchFamily="34" charset="0"/>
                <a:ea typeface="Ford Antenna Cond Regular"/>
                <a:cs typeface="Arial" panose="020B0604020202020204" pitchFamily="34" charset="0"/>
                <a:sym typeface="Ford Antenna Cond Regular"/>
              </a:rPr>
              <a:t>Market Factors</a:t>
            </a:r>
          </a:p>
        </p:txBody>
      </p:sp>
      <p:sp>
        <p:nvSpPr>
          <p:cNvPr id="16" name="Rectangle 72"/>
          <p:cNvSpPr>
            <a:spLocks noChangeArrowheads="1"/>
          </p:cNvSpPr>
          <p:nvPr userDrawn="1"/>
        </p:nvSpPr>
        <p:spPr bwMode="auto">
          <a:xfrm>
            <a:off x="1763079" y="5080555"/>
            <a:ext cx="1289304" cy="363176"/>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Volume /</a:t>
            </a:r>
          </a:p>
          <a:p>
            <a:pPr algn="ctr" defTabSz="1009625" eaLnBrk="0" hangingPunct="0">
              <a:lnSpc>
                <a:spcPct val="85000"/>
              </a:lnSpc>
              <a:defRPr/>
            </a:pPr>
            <a:r>
              <a:rPr lang="en-US" sz="1200" b="1" dirty="0">
                <a:solidFill>
                  <a:schemeClr val="tx1"/>
                </a:solidFill>
                <a:cs typeface="Arial" charset="0"/>
              </a:rPr>
              <a:t>Mix</a:t>
            </a:r>
          </a:p>
        </p:txBody>
      </p:sp>
      <p:sp>
        <p:nvSpPr>
          <p:cNvPr id="17" name="Rectangle 73"/>
          <p:cNvSpPr>
            <a:spLocks noChangeArrowheads="1"/>
          </p:cNvSpPr>
          <p:nvPr userDrawn="1"/>
        </p:nvSpPr>
        <p:spPr bwMode="auto">
          <a:xfrm>
            <a:off x="2962278" y="5080555"/>
            <a:ext cx="1289304" cy="363176"/>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Net</a:t>
            </a:r>
          </a:p>
          <a:p>
            <a:pPr algn="ctr" defTabSz="1009625" eaLnBrk="0" hangingPunct="0">
              <a:lnSpc>
                <a:spcPct val="85000"/>
              </a:lnSpc>
              <a:defRPr/>
            </a:pPr>
            <a:r>
              <a:rPr lang="en-US" sz="1200" b="1" dirty="0">
                <a:solidFill>
                  <a:schemeClr val="tx1"/>
                </a:solidFill>
                <a:cs typeface="Arial" charset="0"/>
              </a:rPr>
              <a:t>Pricing</a:t>
            </a:r>
          </a:p>
        </p:txBody>
      </p:sp>
      <p:sp>
        <p:nvSpPr>
          <p:cNvPr id="18" name="Rectangle 77"/>
          <p:cNvSpPr>
            <a:spLocks noChangeArrowheads="1"/>
          </p:cNvSpPr>
          <p:nvPr userDrawn="1"/>
        </p:nvSpPr>
        <p:spPr bwMode="auto">
          <a:xfrm>
            <a:off x="5398151"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Other</a:t>
            </a:r>
          </a:p>
        </p:txBody>
      </p:sp>
      <p:sp>
        <p:nvSpPr>
          <p:cNvPr id="19" name="Rectangle 73"/>
          <p:cNvSpPr>
            <a:spLocks noChangeArrowheads="1"/>
          </p:cNvSpPr>
          <p:nvPr userDrawn="1"/>
        </p:nvSpPr>
        <p:spPr bwMode="auto">
          <a:xfrm>
            <a:off x="4161477"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Cost</a:t>
            </a:r>
          </a:p>
        </p:txBody>
      </p:sp>
      <p:sp>
        <p:nvSpPr>
          <p:cNvPr id="20" name="Rectangle 70"/>
          <p:cNvSpPr>
            <a:spLocks noChangeArrowheads="1"/>
          </p:cNvSpPr>
          <p:nvPr userDrawn="1"/>
        </p:nvSpPr>
        <p:spPr bwMode="auto">
          <a:xfrm>
            <a:off x="6597348"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1Q 2018</a:t>
            </a:r>
          </a:p>
        </p:txBody>
      </p:sp>
      <p:sp>
        <p:nvSpPr>
          <p:cNvPr id="21" name="Rectangle 71"/>
          <p:cNvSpPr>
            <a:spLocks noChangeArrowheads="1"/>
          </p:cNvSpPr>
          <p:nvPr userDrawn="1"/>
        </p:nvSpPr>
        <p:spPr bwMode="auto">
          <a:xfrm>
            <a:off x="563880"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1Q 2017</a:t>
            </a:r>
          </a:p>
        </p:txBody>
      </p:sp>
      <p:cxnSp>
        <p:nvCxnSpPr>
          <p:cNvPr id="22" name="Straight Connector 21"/>
          <p:cNvCxnSpPr/>
          <p:nvPr userDrawn="1"/>
        </p:nvCxnSpPr>
        <p:spPr>
          <a:xfrm flipH="1">
            <a:off x="570906" y="4905148"/>
            <a:ext cx="731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pic>
        <p:nvPicPr>
          <p:cNvPr id="24" name="Picture 23"/>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96" y="6405682"/>
            <a:ext cx="716578" cy="246888"/>
          </a:xfrm>
          <a:prstGeom prst="rect">
            <a:avLst/>
          </a:prstGeom>
        </p:spPr>
      </p:pic>
    </p:spTree>
    <p:extLst>
      <p:ext uri="{BB962C8B-B14F-4D97-AF65-F5344CB8AC3E}">
        <p14:creationId xmlns:p14="http://schemas.microsoft.com/office/powerpoint/2010/main" val="43548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Bumper only">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9"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095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Bumper w_Ford logo">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 name="Picture 4">
            <a:extLst>
              <a:ext uri="{FF2B5EF4-FFF2-40B4-BE49-F238E27FC236}">
                <a16:creationId xmlns:a16="http://schemas.microsoft.com/office/drawing/2014/main" id="{EF2D2BEF-481A-9A44-AF7C-88F068E617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94" t="15129" r="7776" b="16320"/>
          <a:stretch/>
        </p:blipFill>
        <p:spPr>
          <a:xfrm>
            <a:off x="9308592" y="3063240"/>
            <a:ext cx="2038524" cy="830512"/>
          </a:xfrm>
          <a:prstGeom prst="rect">
            <a:avLst/>
          </a:prstGeom>
          <a:solidFill>
            <a:schemeClr val="tx1">
              <a:lumMod val="10000"/>
              <a:lumOff val="90000"/>
            </a:schemeClr>
          </a:solidFill>
          <a:ln>
            <a:solidFill>
              <a:schemeClr val="tx1">
                <a:lumMod val="10000"/>
                <a:lumOff val="90000"/>
              </a:schemeClr>
            </a:solidFill>
          </a:ln>
        </p:spPr>
      </p:pic>
    </p:spTree>
    <p:extLst>
      <p:ext uri="{BB962C8B-B14F-4D97-AF65-F5344CB8AC3E}">
        <p14:creationId xmlns:p14="http://schemas.microsoft.com/office/powerpoint/2010/main" val="3726753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umper w_Lincoln logo">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6" name="Picture 5"/>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120287" y="3061648"/>
            <a:ext cx="2415133" cy="832104"/>
          </a:xfrm>
          <a:prstGeom prst="rect">
            <a:avLst/>
          </a:prstGeom>
        </p:spPr>
      </p:pic>
    </p:spTree>
    <p:extLst>
      <p:ext uri="{BB962C8B-B14F-4D97-AF65-F5344CB8AC3E}">
        <p14:creationId xmlns:p14="http://schemas.microsoft.com/office/powerpoint/2010/main" val="1062490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ide Bumper no blue">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11"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3549083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YG 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7"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1"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3"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14"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15"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6" name="TextBox 15"/>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7" name="TextBox 16"/>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18"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19"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0" name="TextBox 1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62173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jor Initiativ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7" name="Content Placeholder 2"/>
          <p:cNvSpPr>
            <a:spLocks noGrp="1"/>
          </p:cNvSpPr>
          <p:nvPr>
            <p:ph idx="1"/>
          </p:nvPr>
        </p:nvSpPr>
        <p:spPr>
          <a:xfrm>
            <a:off x="640080" y="100584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2"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33"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34"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3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3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3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38" name="TextBox 3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39" name="TextBox 3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4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4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0" name="TextBox 1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650278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buFont typeface="Arial" panose="020B0604020202020204" pitchFamily="34" charset="0"/>
              <a:buChar char="–"/>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dirty="0"/>
              <a:t>Third level</a:t>
            </a:r>
          </a:p>
        </p:txBody>
      </p:sp>
      <p:sp>
        <p:nvSpPr>
          <p:cNvPr id="9" name="TextBox 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35116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mp; Text w_RY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buFont typeface="Arial" panose="020B0604020202020204" pitchFamily="34" charset="0"/>
              <a:buChar char="–"/>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dirty="0"/>
              <a:t>Third level</a:t>
            </a:r>
          </a:p>
        </p:txBody>
      </p:sp>
      <p:sp>
        <p:nvSpPr>
          <p:cNvPr id="9" name="TextBox 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11"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12"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3"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1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1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8" name="TextBox 1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9" name="TextBox 1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2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2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360238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138928" y="3108960"/>
            <a:ext cx="6400800" cy="640080"/>
          </a:xfrm>
          <a:prstGeom prst="rect">
            <a:avLst/>
          </a:prstGeom>
        </p:spPr>
        <p:txBody>
          <a:bodyPr anchor="b">
            <a:noAutofit/>
          </a:bodyPr>
          <a:lstStyle>
            <a:lvl1pPr algn="l">
              <a:lnSpc>
                <a:spcPct val="100000"/>
              </a:lnSpc>
              <a:spcBef>
                <a:spcPts val="0"/>
              </a:spcBef>
              <a:spcAft>
                <a:spcPts val="0"/>
              </a:spcAft>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0"/>
            <a:ext cx="405079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04" y="3049193"/>
            <a:ext cx="1929384" cy="723520"/>
          </a:xfrm>
          <a:prstGeom prst="rect">
            <a:avLst/>
          </a:prstGeom>
        </p:spPr>
      </p:pic>
    </p:spTree>
    <p:extLst>
      <p:ext uri="{BB962C8B-B14F-4D97-AF65-F5344CB8AC3E}">
        <p14:creationId xmlns:p14="http://schemas.microsoft.com/office/powerpoint/2010/main" val="3070605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900"/>
              </a:spcBef>
              <a:spcAft>
                <a:spcPts val="900"/>
              </a:spcAft>
              <a:defRPr sz="2400" b="1">
                <a:latin typeface="Arial" panose="020B0604020202020204" pitchFamily="34" charset="0"/>
                <a:cs typeface="Arial" panose="020B0604020202020204" pitchFamily="34" charset="0"/>
              </a:defRPr>
            </a:lvl1pPr>
            <a:lvl2pPr marL="692150" indent="-346075">
              <a:spcBef>
                <a:spcPts val="900"/>
              </a:spcBef>
              <a:spcAft>
                <a:spcPts val="900"/>
              </a:spcAft>
              <a:buFont typeface="Arial" panose="020B0604020202020204" pitchFamily="34" charset="0"/>
              <a:buChar char="–"/>
              <a:defRPr sz="2400" b="1">
                <a:latin typeface="Arial" panose="020B0604020202020204" pitchFamily="34" charset="0"/>
                <a:cs typeface="Arial" panose="020B0604020202020204" pitchFamily="34" charset="0"/>
              </a:defRPr>
            </a:lvl2pPr>
            <a:lvl3pPr marL="1025525" indent="-333375">
              <a:spcBef>
                <a:spcPts val="900"/>
              </a:spcBef>
              <a:spcAft>
                <a:spcPts val="900"/>
              </a:spcAft>
              <a:buFont typeface="Ford Antenna Medium" pitchFamily="50" charset="0"/>
              <a:buChar char="»"/>
              <a:defRPr sz="24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9" name="TextBox 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032968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7466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766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Bumper">
    <p:spTree>
      <p:nvGrpSpPr>
        <p:cNvPr id="1" name=""/>
        <p:cNvGrpSpPr/>
        <p:nvPr/>
      </p:nvGrpSpPr>
      <p:grpSpPr>
        <a:xfrm>
          <a:off x="0" y="0"/>
          <a:ext cx="0" cy="0"/>
          <a:chOff x="0" y="0"/>
          <a:chExt cx="0" cy="0"/>
        </a:xfrm>
      </p:grpSpPr>
      <p:sp>
        <p:nvSpPr>
          <p:cNvPr id="4" name="Rectangle 3"/>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5"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2" name="TextBox 1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767450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amp; Bumper">
    <p:spTree>
      <p:nvGrpSpPr>
        <p:cNvPr id="1" name=""/>
        <p:cNvGrpSpPr/>
        <p:nvPr/>
      </p:nvGrpSpPr>
      <p:grpSpPr>
        <a:xfrm>
          <a:off x="0" y="0"/>
          <a:ext cx="0" cy="0"/>
          <a:chOff x="0" y="0"/>
          <a:chExt cx="0" cy="0"/>
        </a:xfrm>
      </p:grpSpPr>
      <p:sp>
        <p:nvSpPr>
          <p:cNvPr id="4" name="Rectangle 3"/>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5"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2" name="Content Placeholder 2"/>
          <p:cNvSpPr>
            <a:spLocks noGrp="1"/>
          </p:cNvSpPr>
          <p:nvPr>
            <p:ph idx="1"/>
          </p:nvPr>
        </p:nvSpPr>
        <p:spPr>
          <a:xfrm>
            <a:off x="640080" y="1097280"/>
            <a:ext cx="10835640" cy="4206240"/>
          </a:xfrm>
          <a:prstGeom prst="rect">
            <a:avLst/>
          </a:prstGeom>
        </p:spPr>
        <p:txBody>
          <a:bodyPr>
            <a:noAutofit/>
          </a:bodyPr>
          <a:lstStyle>
            <a:lvl1pPr marL="346075" indent="-346075">
              <a:spcBef>
                <a:spcPts val="900"/>
              </a:spcBef>
              <a:spcAft>
                <a:spcPts val="900"/>
              </a:spcAft>
              <a:defRPr sz="2400" b="1">
                <a:latin typeface="Arial" panose="020B0604020202020204" pitchFamily="34" charset="0"/>
                <a:cs typeface="Arial" panose="020B0604020202020204" pitchFamily="34" charset="0"/>
              </a:defRPr>
            </a:lvl1pPr>
            <a:lvl2pPr marL="692150" indent="-346075">
              <a:spcBef>
                <a:spcPts val="900"/>
              </a:spcBef>
              <a:spcAft>
                <a:spcPts val="900"/>
              </a:spcAft>
              <a:buFont typeface="Arial" panose="020B0604020202020204" pitchFamily="34" charset="0"/>
              <a:buChar char="–"/>
              <a:defRPr sz="2400" b="1">
                <a:latin typeface="Arial" panose="020B0604020202020204" pitchFamily="34" charset="0"/>
                <a:cs typeface="Arial" panose="020B0604020202020204" pitchFamily="34" charset="0"/>
              </a:defRPr>
            </a:lvl2pPr>
            <a:lvl3pPr marL="1025525" indent="-333375">
              <a:spcBef>
                <a:spcPts val="900"/>
              </a:spcBef>
              <a:spcAft>
                <a:spcPts val="900"/>
              </a:spcAft>
              <a:buFont typeface="Ford Antenna Medium" pitchFamily="50" charset="0"/>
              <a:buChar char="»"/>
              <a:defRPr sz="24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extBox 12"/>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4"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49533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Boxer New">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10" name="Text Placeholder 16"/>
          <p:cNvSpPr>
            <a:spLocks noGrp="1"/>
          </p:cNvSpPr>
          <p:nvPr>
            <p:ph type="body" sz="quarter" idx="11" hasCustomPrompt="1"/>
          </p:nvPr>
        </p:nvSpPr>
        <p:spPr>
          <a:xfrm>
            <a:off x="838200" y="1535567"/>
            <a:ext cx="10515600" cy="320492"/>
          </a:xfrm>
          <a:prstGeom prst="rect">
            <a:avLst/>
          </a:prstGeom>
        </p:spPr>
        <p:txBody>
          <a:bodyPr/>
          <a:lstStyle>
            <a:lvl1pPr marL="0" indent="0" algn="ctr">
              <a:buNone/>
              <a:defRPr sz="2000" b="1">
                <a:solidFill>
                  <a:schemeClr val="tx1"/>
                </a:solidFill>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2" name="Straight Connector 11"/>
          <p:cNvCxnSpPr/>
          <p:nvPr userDrawn="1"/>
        </p:nvCxnSpPr>
        <p:spPr>
          <a:xfrm flipH="1">
            <a:off x="838200" y="526394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38200" y="1862928"/>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08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Boxer w_bump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10" name="Text Placeholder 16"/>
          <p:cNvSpPr>
            <a:spLocks noGrp="1"/>
          </p:cNvSpPr>
          <p:nvPr>
            <p:ph type="body" sz="quarter" idx="11" hasCustomPrompt="1"/>
          </p:nvPr>
        </p:nvSpPr>
        <p:spPr>
          <a:xfrm>
            <a:off x="838200" y="1313143"/>
            <a:ext cx="10515600" cy="320492"/>
          </a:xfrm>
          <a:prstGeom prst="rect">
            <a:avLst/>
          </a:prstGeom>
        </p:spPr>
        <p:txBody>
          <a:bodyPr/>
          <a:lstStyle>
            <a:lvl1pPr marL="0" indent="0" algn="ctr">
              <a:buNone/>
              <a:defRPr sz="2000" b="1">
                <a:solidFill>
                  <a:schemeClr val="tx1"/>
                </a:solidFill>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2" name="Straight Connector 11"/>
          <p:cNvCxnSpPr/>
          <p:nvPr userDrawn="1"/>
        </p:nvCxnSpPr>
        <p:spPr>
          <a:xfrm flipH="1">
            <a:off x="838200" y="5041520"/>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38200" y="164050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5"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96372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Boxer New">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8" name="Text Placeholder 7"/>
          <p:cNvSpPr txBox="1">
            <a:spLocks/>
          </p:cNvSpPr>
          <p:nvPr userDrawn="1"/>
        </p:nvSpPr>
        <p:spPr>
          <a:xfrm>
            <a:off x="915893" y="6576595"/>
            <a:ext cx="4700544" cy="255409"/>
          </a:xfrm>
          <a:prstGeom prst="rect">
            <a:avLst/>
          </a:prstGeom>
        </p:spPr>
        <p:txBody>
          <a:bodyPr lIns="0">
            <a:noAutofit/>
          </a:bodyPr>
          <a:lstStyle>
            <a:lvl1pPr indent="0" algn="ctr">
              <a:lnSpc>
                <a:spcPct val="90000"/>
              </a:lnSpc>
              <a:spcBef>
                <a:spcPts val="1000"/>
              </a:spcBef>
              <a:buFont typeface="Arial"/>
              <a:buNone/>
              <a:defRPr sz="700" b="0" i="0" spc="0" baseline="0">
                <a:solidFill>
                  <a:schemeClr val="accent4">
                    <a:lumMod val="50000"/>
                  </a:schemeClr>
                </a:solidFill>
                <a:latin typeface="+mj-lt"/>
                <a:ea typeface="Ford Antenna Cond" charset="0"/>
                <a:cs typeface="Ford Antenna Cond" charset="0"/>
              </a:defRPr>
            </a:lvl1pPr>
            <a:lvl2pPr marL="115888" indent="-115888">
              <a:lnSpc>
                <a:spcPct val="90000"/>
              </a:lnSpc>
              <a:spcBef>
                <a:spcPts val="500"/>
              </a:spcBef>
              <a:buFont typeface="Arial"/>
              <a:buChar char="•"/>
              <a:tabLst/>
              <a:defRPr sz="1600" spc="0">
                <a:ea typeface="Ford Antenna" charset="0"/>
                <a:cs typeface="Ford Antenna" charset="0"/>
              </a:defRPr>
            </a:lvl2pPr>
            <a:lvl3pPr marL="401638" indent="-158750">
              <a:lnSpc>
                <a:spcPct val="90000"/>
              </a:lnSpc>
              <a:spcBef>
                <a:spcPts val="500"/>
              </a:spcBef>
              <a:buFont typeface="Arial"/>
              <a:buChar char="•"/>
              <a:tabLst/>
              <a:defRPr sz="1600" spc="0">
                <a:ea typeface="Ford Antenna" charset="0"/>
                <a:cs typeface="Ford Antenna" charset="0"/>
              </a:defRPr>
            </a:lvl3pPr>
            <a:lvl4pPr marL="1600200" indent="-228600">
              <a:lnSpc>
                <a:spcPct val="90000"/>
              </a:lnSpc>
              <a:spcBef>
                <a:spcPts val="500"/>
              </a:spcBef>
              <a:buFont typeface="Arial"/>
              <a:buChar char="•"/>
              <a:defRPr sz="1200">
                <a:latin typeface="Ford Antenna" charset="0"/>
                <a:ea typeface="Ford Antenna" charset="0"/>
                <a:cs typeface="Ford Antenna" charset="0"/>
              </a:defRPr>
            </a:lvl4pPr>
            <a:lvl5pPr marL="2057400" indent="-228600">
              <a:lnSpc>
                <a:spcPct val="90000"/>
              </a:lnSpc>
              <a:spcBef>
                <a:spcPts val="500"/>
              </a:spcBef>
              <a:buFont typeface="Arial"/>
              <a:buChar char="•"/>
              <a:defRPr sz="1200">
                <a:latin typeface="Ford Antenna" charset="0"/>
                <a:ea typeface="Ford Antenna" charset="0"/>
                <a:cs typeface="Ford Antenna"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altLang="zh-CN" sz="700" b="0" i="0" u="none" strike="noStrike" kern="1200" cap="none" spc="0" normalizeH="0" baseline="0" noProof="0" dirty="0">
                <a:ln>
                  <a:noFill/>
                </a:ln>
                <a:solidFill>
                  <a:srgbClr val="C8CCD1">
                    <a:lumMod val="50000"/>
                  </a:srgbClr>
                </a:solidFill>
                <a:effectLst/>
                <a:uLnTx/>
                <a:uFillTx/>
                <a:latin typeface="Arial" panose="020B0604020202020204"/>
              </a:rPr>
              <a:t>The information contained herein does not constitute the Company’s forecast of financial performance and has been prepared solely for business planning purposes to determine actions the Company may take to meet its plan</a:t>
            </a:r>
          </a:p>
        </p:txBody>
      </p:sp>
      <p:cxnSp>
        <p:nvCxnSpPr>
          <p:cNvPr id="12" name="Straight Connector 11"/>
          <p:cNvCxnSpPr/>
          <p:nvPr userDrawn="1"/>
        </p:nvCxnSpPr>
        <p:spPr>
          <a:xfrm flipH="1">
            <a:off x="838200" y="526394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80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userDrawn="1"/>
        </p:nvSpPr>
        <p:spPr bwMode="blackWhite">
          <a:xfrm>
            <a:off x="1105969"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16" name="Text Box 26"/>
          <p:cNvSpPr txBox="1">
            <a:spLocks noChangeArrowheads="1"/>
          </p:cNvSpPr>
          <p:nvPr userDrawn="1"/>
        </p:nvSpPr>
        <p:spPr bwMode="blackWhite">
          <a:xfrm>
            <a:off x="2139970"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17" name="Text Box 26"/>
          <p:cNvSpPr txBox="1">
            <a:spLocks noChangeArrowheads="1"/>
          </p:cNvSpPr>
          <p:nvPr userDrawn="1"/>
        </p:nvSpPr>
        <p:spPr bwMode="blackWhite">
          <a:xfrm>
            <a:off x="3173817"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18" name="Text Box 26"/>
          <p:cNvSpPr txBox="1">
            <a:spLocks noChangeArrowheads="1"/>
          </p:cNvSpPr>
          <p:nvPr userDrawn="1"/>
        </p:nvSpPr>
        <p:spPr bwMode="blackWhite">
          <a:xfrm>
            <a:off x="5275406" y="4973768"/>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 Box 26"/>
          <p:cNvSpPr txBox="1">
            <a:spLocks noChangeArrowheads="1"/>
          </p:cNvSpPr>
          <p:nvPr userDrawn="1"/>
        </p:nvSpPr>
        <p:spPr bwMode="blackWhite">
          <a:xfrm>
            <a:off x="4204381"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3" name="Text Box 11"/>
          <p:cNvSpPr txBox="1">
            <a:spLocks noChangeArrowheads="1"/>
          </p:cNvSpPr>
          <p:nvPr userDrawn="1"/>
        </p:nvSpPr>
        <p:spPr bwMode="blackWhite">
          <a:xfrm>
            <a:off x="6752837"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24" name="Text Box 26"/>
          <p:cNvSpPr txBox="1">
            <a:spLocks noChangeArrowheads="1"/>
          </p:cNvSpPr>
          <p:nvPr userDrawn="1"/>
        </p:nvSpPr>
        <p:spPr bwMode="blackWhite">
          <a:xfrm>
            <a:off x="7786838"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25" name="Text Box 26"/>
          <p:cNvSpPr txBox="1">
            <a:spLocks noChangeArrowheads="1"/>
          </p:cNvSpPr>
          <p:nvPr userDrawn="1"/>
        </p:nvSpPr>
        <p:spPr bwMode="blackWhite">
          <a:xfrm>
            <a:off x="8820685"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26" name="Text Box 26"/>
          <p:cNvSpPr txBox="1">
            <a:spLocks noChangeArrowheads="1"/>
          </p:cNvSpPr>
          <p:nvPr userDrawn="1"/>
        </p:nvSpPr>
        <p:spPr bwMode="blackWhite">
          <a:xfrm>
            <a:off x="10922274" y="4980512"/>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sp>
        <p:nvSpPr>
          <p:cNvPr id="27" name="Text Box 26"/>
          <p:cNvSpPr txBox="1">
            <a:spLocks noChangeArrowheads="1"/>
          </p:cNvSpPr>
          <p:nvPr userDrawn="1"/>
        </p:nvSpPr>
        <p:spPr bwMode="blackWhite">
          <a:xfrm>
            <a:off x="9851249"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31" name="Rectangle 27"/>
          <p:cNvSpPr>
            <a:spLocks noChangeArrowheads="1"/>
          </p:cNvSpPr>
          <p:nvPr userDrawn="1"/>
        </p:nvSpPr>
        <p:spPr bwMode="blackWhite">
          <a:xfrm>
            <a:off x="819309" y="1669202"/>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32" name="Freeform 28"/>
          <p:cNvSpPr>
            <a:spLocks noChangeAspect="1"/>
          </p:cNvSpPr>
          <p:nvPr userDrawn="1"/>
        </p:nvSpPr>
        <p:spPr bwMode="blackWhite">
          <a:xfrm rot="4200000">
            <a:off x="819404" y="1829248"/>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33" name="Text Box 26"/>
          <p:cNvSpPr txBox="1">
            <a:spLocks noChangeArrowheads="1"/>
          </p:cNvSpPr>
          <p:nvPr userDrawn="1"/>
        </p:nvSpPr>
        <p:spPr bwMode="blackWhite">
          <a:xfrm>
            <a:off x="956325" y="1586835"/>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34" name="Oval 33"/>
          <p:cNvSpPr/>
          <p:nvPr userDrawn="1"/>
        </p:nvSpPr>
        <p:spPr>
          <a:xfrm>
            <a:off x="819309" y="1989105"/>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Tree>
    <p:extLst>
      <p:ext uri="{BB962C8B-B14F-4D97-AF65-F5344CB8AC3E}">
        <p14:creationId xmlns:p14="http://schemas.microsoft.com/office/powerpoint/2010/main" val="2480918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Boxer w_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6305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ncoln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138928" y="2912605"/>
            <a:ext cx="6400800" cy="640080"/>
          </a:xfrm>
          <a:prstGeom prst="rect">
            <a:avLst/>
          </a:prstGeom>
        </p:spPr>
        <p:txBody>
          <a:bodyPr anchor="b">
            <a:noAutofit/>
          </a:bodyPr>
          <a:lstStyle>
            <a:lvl1pPr algn="l">
              <a:lnSpc>
                <a:spcPct val="100000"/>
              </a:lnSpc>
              <a:spcBef>
                <a:spcPts val="0"/>
              </a:spcBef>
              <a:spcAft>
                <a:spcPts val="0"/>
              </a:spcAft>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hasCustomPrompt="1"/>
          </p:nvPr>
        </p:nvSpPr>
        <p:spPr>
          <a:xfrm>
            <a:off x="5138928" y="3557016"/>
            <a:ext cx="6400800" cy="640080"/>
          </a:xfrm>
          <a:prstGeom prst="rect">
            <a:avLst/>
          </a:prstGeom>
        </p:spPr>
        <p:txBody>
          <a:bodyPr anchor="t">
            <a:noAutofit/>
          </a:bodyPr>
          <a:lstStyle>
            <a:lvl1pPr marL="0" indent="0" algn="l">
              <a:lnSpc>
                <a:spcPct val="95000"/>
              </a:lnSpc>
              <a:spcBef>
                <a:spcPts val="0"/>
              </a:spcBef>
              <a:buNone/>
              <a:defRPr sz="1800" b="0">
                <a:solidFill>
                  <a:schemeClr val="tx2"/>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0" y="0"/>
            <a:ext cx="405079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700" y="3049193"/>
            <a:ext cx="2071391" cy="722376"/>
          </a:xfrm>
          <a:prstGeom prst="rect">
            <a:avLst/>
          </a:prstGeom>
        </p:spPr>
      </p:pic>
    </p:spTree>
    <p:extLst>
      <p:ext uri="{BB962C8B-B14F-4D97-AF65-F5344CB8AC3E}">
        <p14:creationId xmlns:p14="http://schemas.microsoft.com/office/powerpoint/2010/main" val="2422412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2-Boxer w_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userDrawn="1"/>
        </p:nvSpPr>
        <p:spPr bwMode="blackWhite">
          <a:xfrm>
            <a:off x="1105969"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16" name="Text Box 26"/>
          <p:cNvSpPr txBox="1">
            <a:spLocks noChangeArrowheads="1"/>
          </p:cNvSpPr>
          <p:nvPr userDrawn="1"/>
        </p:nvSpPr>
        <p:spPr bwMode="blackWhite">
          <a:xfrm>
            <a:off x="2139970"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17" name="Text Box 26"/>
          <p:cNvSpPr txBox="1">
            <a:spLocks noChangeArrowheads="1"/>
          </p:cNvSpPr>
          <p:nvPr userDrawn="1"/>
        </p:nvSpPr>
        <p:spPr bwMode="blackWhite">
          <a:xfrm>
            <a:off x="3173817"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18" name="Text Box 26"/>
          <p:cNvSpPr txBox="1">
            <a:spLocks noChangeArrowheads="1"/>
          </p:cNvSpPr>
          <p:nvPr userDrawn="1"/>
        </p:nvSpPr>
        <p:spPr bwMode="blackWhite">
          <a:xfrm>
            <a:off x="5275406" y="4973768"/>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 Box 26"/>
          <p:cNvSpPr txBox="1">
            <a:spLocks noChangeArrowheads="1"/>
          </p:cNvSpPr>
          <p:nvPr userDrawn="1"/>
        </p:nvSpPr>
        <p:spPr bwMode="blackWhite">
          <a:xfrm>
            <a:off x="4204381"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3" name="Text Box 11"/>
          <p:cNvSpPr txBox="1">
            <a:spLocks noChangeArrowheads="1"/>
          </p:cNvSpPr>
          <p:nvPr userDrawn="1"/>
        </p:nvSpPr>
        <p:spPr bwMode="blackWhite">
          <a:xfrm>
            <a:off x="6752837"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24" name="Text Box 26"/>
          <p:cNvSpPr txBox="1">
            <a:spLocks noChangeArrowheads="1"/>
          </p:cNvSpPr>
          <p:nvPr userDrawn="1"/>
        </p:nvSpPr>
        <p:spPr bwMode="blackWhite">
          <a:xfrm>
            <a:off x="7786838"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25" name="Text Box 26"/>
          <p:cNvSpPr txBox="1">
            <a:spLocks noChangeArrowheads="1"/>
          </p:cNvSpPr>
          <p:nvPr userDrawn="1"/>
        </p:nvSpPr>
        <p:spPr bwMode="blackWhite">
          <a:xfrm>
            <a:off x="8820685"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26" name="Text Box 26"/>
          <p:cNvSpPr txBox="1">
            <a:spLocks noChangeArrowheads="1"/>
          </p:cNvSpPr>
          <p:nvPr userDrawn="1"/>
        </p:nvSpPr>
        <p:spPr bwMode="blackWhite">
          <a:xfrm>
            <a:off x="10922274" y="4980512"/>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sp>
        <p:nvSpPr>
          <p:cNvPr id="27" name="Text Box 26"/>
          <p:cNvSpPr txBox="1">
            <a:spLocks noChangeArrowheads="1"/>
          </p:cNvSpPr>
          <p:nvPr userDrawn="1"/>
        </p:nvSpPr>
        <p:spPr bwMode="blackWhite">
          <a:xfrm>
            <a:off x="9851249"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31" name="Rectangle 27"/>
          <p:cNvSpPr>
            <a:spLocks noChangeArrowheads="1"/>
          </p:cNvSpPr>
          <p:nvPr userDrawn="1"/>
        </p:nvSpPr>
        <p:spPr bwMode="blackWhite">
          <a:xfrm>
            <a:off x="819309" y="1669202"/>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32" name="Freeform 28"/>
          <p:cNvSpPr>
            <a:spLocks noChangeAspect="1"/>
          </p:cNvSpPr>
          <p:nvPr userDrawn="1"/>
        </p:nvSpPr>
        <p:spPr bwMode="blackWhite">
          <a:xfrm rot="4200000">
            <a:off x="819404" y="1829248"/>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33" name="Text Box 26"/>
          <p:cNvSpPr txBox="1">
            <a:spLocks noChangeArrowheads="1"/>
          </p:cNvSpPr>
          <p:nvPr userDrawn="1"/>
        </p:nvSpPr>
        <p:spPr bwMode="blackWhite">
          <a:xfrm>
            <a:off x="956325" y="1586835"/>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34" name="Oval 33"/>
          <p:cNvSpPr/>
          <p:nvPr userDrawn="1"/>
        </p:nvSpPr>
        <p:spPr>
          <a:xfrm>
            <a:off x="819309" y="1989105"/>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
        <p:nvSpPr>
          <p:cNvPr id="35"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36"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37"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38"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39"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40"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41" name="TextBox 40"/>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42" name="TextBox 41"/>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43"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44"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2548679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Boxer w_bumper, w-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5"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16"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7"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8"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22"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23"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24" name="TextBox 23"/>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25" name="TextBox 24"/>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26"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27"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1365860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7833651"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7991593" y="4955755"/>
            <a:ext cx="3158836"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971456" y="4955755"/>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7991593" y="1546076"/>
            <a:ext cx="3158836"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71456" y="1546076"/>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452080" y="4955755"/>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452080" y="1546076"/>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813816"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294440"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3" name="Text Box 15"/>
          <p:cNvSpPr txBox="1">
            <a:spLocks noChangeArrowheads="1"/>
          </p:cNvSpPr>
          <p:nvPr userDrawn="1"/>
        </p:nvSpPr>
        <p:spPr bwMode="auto">
          <a:xfrm>
            <a:off x="2232341"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24" name="Text Box 16"/>
          <p:cNvSpPr txBox="1">
            <a:spLocks noChangeArrowheads="1"/>
          </p:cNvSpPr>
          <p:nvPr userDrawn="1"/>
        </p:nvSpPr>
        <p:spPr bwMode="auto">
          <a:xfrm>
            <a:off x="1175323"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	</a:t>
            </a:r>
          </a:p>
        </p:txBody>
      </p:sp>
      <p:sp>
        <p:nvSpPr>
          <p:cNvPr id="25" name="Text Box 15"/>
          <p:cNvSpPr txBox="1">
            <a:spLocks noChangeArrowheads="1"/>
          </p:cNvSpPr>
          <p:nvPr userDrawn="1"/>
        </p:nvSpPr>
        <p:spPr bwMode="auto">
          <a:xfrm>
            <a:off x="3300805"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
        <p:nvSpPr>
          <p:cNvPr id="26" name="Text Box 15"/>
          <p:cNvSpPr txBox="1">
            <a:spLocks noChangeArrowheads="1"/>
          </p:cNvSpPr>
          <p:nvPr userDrawn="1"/>
        </p:nvSpPr>
        <p:spPr bwMode="auto">
          <a:xfrm>
            <a:off x="5712108"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27" name="Text Box 16"/>
          <p:cNvSpPr txBox="1">
            <a:spLocks noChangeArrowheads="1"/>
          </p:cNvSpPr>
          <p:nvPr userDrawn="1"/>
        </p:nvSpPr>
        <p:spPr bwMode="auto">
          <a:xfrm>
            <a:off x="4637531"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a:t>
            </a:r>
          </a:p>
        </p:txBody>
      </p:sp>
      <p:sp>
        <p:nvSpPr>
          <p:cNvPr id="31" name="Text Box 15"/>
          <p:cNvSpPr txBox="1">
            <a:spLocks noChangeArrowheads="1"/>
          </p:cNvSpPr>
          <p:nvPr userDrawn="1"/>
        </p:nvSpPr>
        <p:spPr bwMode="auto">
          <a:xfrm>
            <a:off x="6780587"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
        <p:nvSpPr>
          <p:cNvPr id="32" name="Text Box 15"/>
          <p:cNvSpPr txBox="1">
            <a:spLocks noChangeArrowheads="1"/>
          </p:cNvSpPr>
          <p:nvPr userDrawn="1"/>
        </p:nvSpPr>
        <p:spPr bwMode="auto">
          <a:xfrm>
            <a:off x="9249478"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33" name="Text Box 16"/>
          <p:cNvSpPr txBox="1">
            <a:spLocks noChangeArrowheads="1"/>
          </p:cNvSpPr>
          <p:nvPr userDrawn="1"/>
        </p:nvSpPr>
        <p:spPr bwMode="auto">
          <a:xfrm>
            <a:off x="8179867"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a:t>
            </a:r>
          </a:p>
        </p:txBody>
      </p:sp>
      <p:sp>
        <p:nvSpPr>
          <p:cNvPr id="34" name="Text Box 15"/>
          <p:cNvSpPr txBox="1">
            <a:spLocks noChangeArrowheads="1"/>
          </p:cNvSpPr>
          <p:nvPr userDrawn="1"/>
        </p:nvSpPr>
        <p:spPr bwMode="auto">
          <a:xfrm>
            <a:off x="10320995"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Tree>
    <p:extLst>
      <p:ext uri="{BB962C8B-B14F-4D97-AF65-F5344CB8AC3E}">
        <p14:creationId xmlns:p14="http://schemas.microsoft.com/office/powerpoint/2010/main" val="1092998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Boxer w/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7"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userDrawn="1"/>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245975"/>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406021"/>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163608"/>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65878"/>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09" name="TextBox 10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1" name="Picture 1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65394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Boxer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7" name="Text Box 37"/>
          <p:cNvSpPr txBox="1">
            <a:spLocks noChangeArrowheads="1"/>
          </p:cNvSpPr>
          <p:nvPr userDrawn="1"/>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245975"/>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406021"/>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163608"/>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65878"/>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062735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Boxer no bump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7"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userDrawn="1"/>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503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823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33951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Boxer 1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7" name="Text Box 37"/>
          <p:cNvSpPr txBox="1">
            <a:spLocks noChangeArrowheads="1"/>
          </p:cNvSpPr>
          <p:nvPr userDrawn="1"/>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503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823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1670468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Boxer two-row tit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59"/>
            <a:ext cx="10835640"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495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4039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500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4040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7"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userDrawn="1"/>
        </p:nvSpPr>
        <p:spPr bwMode="auto">
          <a:xfrm>
            <a:off x="78455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3221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3221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745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745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745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745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3221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3221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3235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3235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787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787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884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2044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801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2204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809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809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4349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4349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748598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Boxer no 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275248"/>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cxnSp>
        <p:nvCxnSpPr>
          <p:cNvPr id="16" name="Straight Connector 15"/>
          <p:cNvCxnSpPr/>
          <p:nvPr userDrawn="1"/>
        </p:nvCxnSpPr>
        <p:spPr>
          <a:xfrm flipH="1">
            <a:off x="4358640"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cxnSp>
        <p:nvCxnSpPr>
          <p:cNvPr id="57" name="Straight Connector 56"/>
          <p:cNvCxnSpPr/>
          <p:nvPr userDrawn="1"/>
        </p:nvCxnSpPr>
        <p:spPr>
          <a:xfrm flipH="1">
            <a:off x="2151094"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2151094"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6561197"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6561197"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1977660"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6387461"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2679720"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329027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3900830"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206916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451138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5121941"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7077137"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7687692"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8298247"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6466582"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8908802"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951935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759078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044584"/>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358640"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13743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36389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297608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oll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EFB28-BA74-B042-A95D-7B60414821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4240" y="2787208"/>
            <a:ext cx="2503520" cy="1251760"/>
          </a:xfrm>
          <a:prstGeom prst="rect">
            <a:avLst/>
          </a:prstGeom>
        </p:spPr>
      </p:pic>
      <p:sp>
        <p:nvSpPr>
          <p:cNvPr id="4" name="Shape 2"/>
          <p:cNvSpPr>
            <a:spLocks noGrp="1"/>
          </p:cNvSpPr>
          <p:nvPr>
            <p:ph type="title" hasCustomPrompt="1"/>
          </p:nvPr>
        </p:nvSpPr>
        <p:spPr>
          <a:xfrm>
            <a:off x="4493542" y="3923466"/>
            <a:ext cx="3204916" cy="121715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lnSpc>
                <a:spcPts val="4000"/>
              </a:lnSpc>
              <a:defRPr sz="3600" baseline="0">
                <a:solidFill>
                  <a:schemeClr val="accent1"/>
                </a:solidFill>
              </a:defRPr>
            </a:lvl1pPr>
          </a:lstStyle>
          <a:p>
            <a:r>
              <a:rPr lang="en-US" dirty="0"/>
              <a:t>Title Text</a:t>
            </a:r>
            <a:endParaRPr dirty="0"/>
          </a:p>
        </p:txBody>
      </p:sp>
    </p:spTree>
    <p:extLst>
      <p:ext uri="{BB962C8B-B14F-4D97-AF65-F5344CB8AC3E}">
        <p14:creationId xmlns:p14="http://schemas.microsoft.com/office/powerpoint/2010/main" val="3100848659"/>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6-Boxer, w_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044584"/>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358640"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13743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36389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82"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83"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84"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8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8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8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88" name="TextBox 8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89" name="TextBox 8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9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9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1037576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Boxer no 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275248"/>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cxnSp>
        <p:nvCxnSpPr>
          <p:cNvPr id="16" name="Straight Connector 15"/>
          <p:cNvCxnSpPr/>
          <p:nvPr userDrawn="1"/>
        </p:nvCxnSpPr>
        <p:spPr>
          <a:xfrm flipH="1">
            <a:off x="4358640"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7882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405905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2109229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6-Boxer no bumper, w_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275248"/>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cxnSp>
        <p:nvCxnSpPr>
          <p:cNvPr id="16" name="Straight Connector 15"/>
          <p:cNvCxnSpPr/>
          <p:nvPr userDrawn="1"/>
        </p:nvCxnSpPr>
        <p:spPr>
          <a:xfrm flipH="1">
            <a:off x="4358640"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7882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405905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82"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83"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84"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8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8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8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88" name="TextBox 8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89" name="TextBox 8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9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9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2298622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6-Boxer, bumper - month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109332"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91628" y="2805682"/>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372171"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91628" y="1307174"/>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372171"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271772"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271772"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277611"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9476"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777188" y="2811466"/>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38" name="Text Box 39"/>
          <p:cNvSpPr txBox="1">
            <a:spLocks noChangeArrowheads="1"/>
          </p:cNvSpPr>
          <p:nvPr userDrawn="1"/>
        </p:nvSpPr>
        <p:spPr bwMode="auto">
          <a:xfrm>
            <a:off x="1192522" y="2811466"/>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39" name="Text Box 40"/>
          <p:cNvSpPr txBox="1">
            <a:spLocks noChangeArrowheads="1"/>
          </p:cNvSpPr>
          <p:nvPr userDrawn="1"/>
        </p:nvSpPr>
        <p:spPr bwMode="auto">
          <a:xfrm>
            <a:off x="1617474" y="2811466"/>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40" name="Text Box 41"/>
          <p:cNvSpPr txBox="1">
            <a:spLocks noChangeArrowheads="1"/>
          </p:cNvSpPr>
          <p:nvPr userDrawn="1"/>
        </p:nvSpPr>
        <p:spPr bwMode="auto">
          <a:xfrm>
            <a:off x="278497" y="2811466"/>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1" name="Text Box 42"/>
          <p:cNvSpPr txBox="1">
            <a:spLocks noChangeArrowheads="1"/>
          </p:cNvSpPr>
          <p:nvPr userDrawn="1"/>
        </p:nvSpPr>
        <p:spPr bwMode="auto">
          <a:xfrm>
            <a:off x="2040823"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42" name="Text Box 42"/>
          <p:cNvSpPr txBox="1">
            <a:spLocks noChangeArrowheads="1"/>
          </p:cNvSpPr>
          <p:nvPr userDrawn="1"/>
        </p:nvSpPr>
        <p:spPr bwMode="auto">
          <a:xfrm>
            <a:off x="3038205"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5" name="Text Placeholder 16"/>
          <p:cNvSpPr>
            <a:spLocks noGrp="1"/>
          </p:cNvSpPr>
          <p:nvPr>
            <p:ph type="body" sz="quarter" idx="16" hasCustomPrompt="1"/>
          </p:nvPr>
        </p:nvSpPr>
        <p:spPr>
          <a:xfrm>
            <a:off x="8124291"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191628" y="5055057"/>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372171"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191628" y="3556549"/>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372171"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271772"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271772"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280666"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2" name="Text Box 42"/>
          <p:cNvSpPr txBox="1">
            <a:spLocks noChangeArrowheads="1"/>
          </p:cNvSpPr>
          <p:nvPr userDrawn="1"/>
        </p:nvSpPr>
        <p:spPr bwMode="auto">
          <a:xfrm>
            <a:off x="2539514"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83" name="Text Box 38"/>
          <p:cNvSpPr txBox="1">
            <a:spLocks noChangeArrowheads="1"/>
          </p:cNvSpPr>
          <p:nvPr userDrawn="1"/>
        </p:nvSpPr>
        <p:spPr bwMode="auto">
          <a:xfrm>
            <a:off x="3536898"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93" name="Text Box 38"/>
          <p:cNvSpPr txBox="1">
            <a:spLocks noChangeArrowheads="1"/>
          </p:cNvSpPr>
          <p:nvPr userDrawn="1"/>
        </p:nvSpPr>
        <p:spPr bwMode="auto">
          <a:xfrm>
            <a:off x="777188" y="506504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92522" y="506504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617474" y="506504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506504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2040823"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38205"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99" name="Text Box 42"/>
          <p:cNvSpPr txBox="1">
            <a:spLocks noChangeArrowheads="1"/>
          </p:cNvSpPr>
          <p:nvPr userDrawn="1"/>
        </p:nvSpPr>
        <p:spPr bwMode="auto">
          <a:xfrm>
            <a:off x="2539514"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0" name="Text Box 38"/>
          <p:cNvSpPr txBox="1">
            <a:spLocks noChangeArrowheads="1"/>
          </p:cNvSpPr>
          <p:nvPr userDrawn="1"/>
        </p:nvSpPr>
        <p:spPr bwMode="auto">
          <a:xfrm>
            <a:off x="3536898"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86671" y="280821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9003395" y="280821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429737" y="280821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280821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854476"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54637"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32" name="Text Box 42"/>
          <p:cNvSpPr txBox="1">
            <a:spLocks noChangeArrowheads="1"/>
          </p:cNvSpPr>
          <p:nvPr userDrawn="1"/>
        </p:nvSpPr>
        <p:spPr bwMode="auto">
          <a:xfrm>
            <a:off x="10354557" y="2808218"/>
            <a:ext cx="61807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8586671" y="50715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9003395" y="50715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9429737" y="50715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8086590" y="50715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9854476"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10854638"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0" name="Text Box 42"/>
          <p:cNvSpPr txBox="1">
            <a:spLocks noChangeArrowheads="1"/>
          </p:cNvSpPr>
          <p:nvPr userDrawn="1"/>
        </p:nvSpPr>
        <p:spPr bwMode="auto">
          <a:xfrm>
            <a:off x="10354557"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11354719"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66409" y="28082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83133" y="28082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509475" y="28082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28082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934214"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34376"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8" name="Text Box 42"/>
          <p:cNvSpPr txBox="1">
            <a:spLocks noChangeArrowheads="1"/>
          </p:cNvSpPr>
          <p:nvPr userDrawn="1"/>
        </p:nvSpPr>
        <p:spPr bwMode="auto">
          <a:xfrm>
            <a:off x="6434295"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50" name="Text Box 38"/>
          <p:cNvSpPr txBox="1">
            <a:spLocks noChangeArrowheads="1"/>
          </p:cNvSpPr>
          <p:nvPr userDrawn="1"/>
        </p:nvSpPr>
        <p:spPr bwMode="auto">
          <a:xfrm>
            <a:off x="4666409" y="507152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51" name="Text Box 39"/>
          <p:cNvSpPr txBox="1">
            <a:spLocks noChangeArrowheads="1"/>
          </p:cNvSpPr>
          <p:nvPr userDrawn="1"/>
        </p:nvSpPr>
        <p:spPr bwMode="auto">
          <a:xfrm>
            <a:off x="5083133" y="507152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52" name="Text Box 40"/>
          <p:cNvSpPr txBox="1">
            <a:spLocks noChangeArrowheads="1"/>
          </p:cNvSpPr>
          <p:nvPr userDrawn="1"/>
        </p:nvSpPr>
        <p:spPr bwMode="auto">
          <a:xfrm>
            <a:off x="5509475" y="507152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53" name="Text Box 41"/>
          <p:cNvSpPr txBox="1">
            <a:spLocks noChangeArrowheads="1"/>
          </p:cNvSpPr>
          <p:nvPr userDrawn="1"/>
        </p:nvSpPr>
        <p:spPr bwMode="auto">
          <a:xfrm>
            <a:off x="4166328" y="507152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54" name="Text Box 42"/>
          <p:cNvSpPr txBox="1">
            <a:spLocks noChangeArrowheads="1"/>
          </p:cNvSpPr>
          <p:nvPr userDrawn="1"/>
        </p:nvSpPr>
        <p:spPr bwMode="auto">
          <a:xfrm>
            <a:off x="5934214"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5" name="Text Box 42"/>
          <p:cNvSpPr txBox="1">
            <a:spLocks noChangeArrowheads="1"/>
          </p:cNvSpPr>
          <p:nvPr userDrawn="1"/>
        </p:nvSpPr>
        <p:spPr bwMode="auto">
          <a:xfrm>
            <a:off x="6934376"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56" name="Text Box 42"/>
          <p:cNvSpPr txBox="1">
            <a:spLocks noChangeArrowheads="1"/>
          </p:cNvSpPr>
          <p:nvPr userDrawn="1"/>
        </p:nvSpPr>
        <p:spPr bwMode="auto">
          <a:xfrm>
            <a:off x="6434295"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7" name="Text Box 38"/>
          <p:cNvSpPr txBox="1">
            <a:spLocks noChangeArrowheads="1"/>
          </p:cNvSpPr>
          <p:nvPr userDrawn="1"/>
        </p:nvSpPr>
        <p:spPr bwMode="auto">
          <a:xfrm>
            <a:off x="7434457"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Tree>
    <p:extLst>
      <p:ext uri="{BB962C8B-B14F-4D97-AF65-F5344CB8AC3E}">
        <p14:creationId xmlns:p14="http://schemas.microsoft.com/office/powerpoint/2010/main" val="2402005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40" userDrawn="1">
          <p15:clr>
            <a:srgbClr val="FBAE40"/>
          </p15:clr>
        </p15:guide>
        <p15:guide id="3" pos="516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6-Boxer, bumper - months, w_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109332"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91628" y="2805682"/>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372171"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91628" y="1307174"/>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372171"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271772"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271772"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277611"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9476"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777188" y="2811466"/>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38" name="Text Box 39"/>
          <p:cNvSpPr txBox="1">
            <a:spLocks noChangeArrowheads="1"/>
          </p:cNvSpPr>
          <p:nvPr userDrawn="1"/>
        </p:nvSpPr>
        <p:spPr bwMode="auto">
          <a:xfrm>
            <a:off x="1192522" y="2811466"/>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39" name="Text Box 40"/>
          <p:cNvSpPr txBox="1">
            <a:spLocks noChangeArrowheads="1"/>
          </p:cNvSpPr>
          <p:nvPr userDrawn="1"/>
        </p:nvSpPr>
        <p:spPr bwMode="auto">
          <a:xfrm>
            <a:off x="1617474" y="2811466"/>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40" name="Text Box 41"/>
          <p:cNvSpPr txBox="1">
            <a:spLocks noChangeArrowheads="1"/>
          </p:cNvSpPr>
          <p:nvPr userDrawn="1"/>
        </p:nvSpPr>
        <p:spPr bwMode="auto">
          <a:xfrm>
            <a:off x="278497" y="2811466"/>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1" name="Text Box 42"/>
          <p:cNvSpPr txBox="1">
            <a:spLocks noChangeArrowheads="1"/>
          </p:cNvSpPr>
          <p:nvPr userDrawn="1"/>
        </p:nvSpPr>
        <p:spPr bwMode="auto">
          <a:xfrm>
            <a:off x="2040823"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42" name="Text Box 42"/>
          <p:cNvSpPr txBox="1">
            <a:spLocks noChangeArrowheads="1"/>
          </p:cNvSpPr>
          <p:nvPr userDrawn="1"/>
        </p:nvSpPr>
        <p:spPr bwMode="auto">
          <a:xfrm>
            <a:off x="3038205"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5" name="Text Placeholder 16"/>
          <p:cNvSpPr>
            <a:spLocks noGrp="1"/>
          </p:cNvSpPr>
          <p:nvPr>
            <p:ph type="body" sz="quarter" idx="16" hasCustomPrompt="1"/>
          </p:nvPr>
        </p:nvSpPr>
        <p:spPr>
          <a:xfrm>
            <a:off x="8124291"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191628" y="5055057"/>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372171"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191628" y="3556549"/>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372171"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271772"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271772"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280666"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2" name="Text Box 42"/>
          <p:cNvSpPr txBox="1">
            <a:spLocks noChangeArrowheads="1"/>
          </p:cNvSpPr>
          <p:nvPr userDrawn="1"/>
        </p:nvSpPr>
        <p:spPr bwMode="auto">
          <a:xfrm>
            <a:off x="2539514"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83" name="Text Box 38"/>
          <p:cNvSpPr txBox="1">
            <a:spLocks noChangeArrowheads="1"/>
          </p:cNvSpPr>
          <p:nvPr userDrawn="1"/>
        </p:nvSpPr>
        <p:spPr bwMode="auto">
          <a:xfrm>
            <a:off x="3536898"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93" name="Text Box 38"/>
          <p:cNvSpPr txBox="1">
            <a:spLocks noChangeArrowheads="1"/>
          </p:cNvSpPr>
          <p:nvPr userDrawn="1"/>
        </p:nvSpPr>
        <p:spPr bwMode="auto">
          <a:xfrm>
            <a:off x="777188" y="506504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92522" y="506504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617474" y="506504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506504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2040823"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38205"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99" name="Text Box 42"/>
          <p:cNvSpPr txBox="1">
            <a:spLocks noChangeArrowheads="1"/>
          </p:cNvSpPr>
          <p:nvPr userDrawn="1"/>
        </p:nvSpPr>
        <p:spPr bwMode="auto">
          <a:xfrm>
            <a:off x="2539514"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0" name="Text Box 38"/>
          <p:cNvSpPr txBox="1">
            <a:spLocks noChangeArrowheads="1"/>
          </p:cNvSpPr>
          <p:nvPr userDrawn="1"/>
        </p:nvSpPr>
        <p:spPr bwMode="auto">
          <a:xfrm>
            <a:off x="3536898"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86671" y="280821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9003395" y="280821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429737" y="280821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280821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854476"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54637"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32" name="Text Box 42"/>
          <p:cNvSpPr txBox="1">
            <a:spLocks noChangeArrowheads="1"/>
          </p:cNvSpPr>
          <p:nvPr userDrawn="1"/>
        </p:nvSpPr>
        <p:spPr bwMode="auto">
          <a:xfrm>
            <a:off x="10354557" y="2808218"/>
            <a:ext cx="61807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8586671" y="50715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9003395" y="50715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9429737" y="50715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8086590" y="50715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9854476"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10854638"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0" name="Text Box 42"/>
          <p:cNvSpPr txBox="1">
            <a:spLocks noChangeArrowheads="1"/>
          </p:cNvSpPr>
          <p:nvPr userDrawn="1"/>
        </p:nvSpPr>
        <p:spPr bwMode="auto">
          <a:xfrm>
            <a:off x="10354557"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11354719"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66409" y="28082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83133" y="28082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509475" y="28082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28082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934214"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34376"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8" name="Text Box 42"/>
          <p:cNvSpPr txBox="1">
            <a:spLocks noChangeArrowheads="1"/>
          </p:cNvSpPr>
          <p:nvPr userDrawn="1"/>
        </p:nvSpPr>
        <p:spPr bwMode="auto">
          <a:xfrm>
            <a:off x="6434295"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50" name="Text Box 38"/>
          <p:cNvSpPr txBox="1">
            <a:spLocks noChangeArrowheads="1"/>
          </p:cNvSpPr>
          <p:nvPr userDrawn="1"/>
        </p:nvSpPr>
        <p:spPr bwMode="auto">
          <a:xfrm>
            <a:off x="4666409" y="507152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51" name="Text Box 39"/>
          <p:cNvSpPr txBox="1">
            <a:spLocks noChangeArrowheads="1"/>
          </p:cNvSpPr>
          <p:nvPr userDrawn="1"/>
        </p:nvSpPr>
        <p:spPr bwMode="auto">
          <a:xfrm>
            <a:off x="5083133" y="507152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52" name="Text Box 40"/>
          <p:cNvSpPr txBox="1">
            <a:spLocks noChangeArrowheads="1"/>
          </p:cNvSpPr>
          <p:nvPr userDrawn="1"/>
        </p:nvSpPr>
        <p:spPr bwMode="auto">
          <a:xfrm>
            <a:off x="5509475" y="507152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53" name="Text Box 41"/>
          <p:cNvSpPr txBox="1">
            <a:spLocks noChangeArrowheads="1"/>
          </p:cNvSpPr>
          <p:nvPr userDrawn="1"/>
        </p:nvSpPr>
        <p:spPr bwMode="auto">
          <a:xfrm>
            <a:off x="4166328" y="507152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54" name="Text Box 42"/>
          <p:cNvSpPr txBox="1">
            <a:spLocks noChangeArrowheads="1"/>
          </p:cNvSpPr>
          <p:nvPr userDrawn="1"/>
        </p:nvSpPr>
        <p:spPr bwMode="auto">
          <a:xfrm>
            <a:off x="5934214"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5" name="Text Box 42"/>
          <p:cNvSpPr txBox="1">
            <a:spLocks noChangeArrowheads="1"/>
          </p:cNvSpPr>
          <p:nvPr userDrawn="1"/>
        </p:nvSpPr>
        <p:spPr bwMode="auto">
          <a:xfrm>
            <a:off x="6934376"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56" name="Text Box 42"/>
          <p:cNvSpPr txBox="1">
            <a:spLocks noChangeArrowheads="1"/>
          </p:cNvSpPr>
          <p:nvPr userDrawn="1"/>
        </p:nvSpPr>
        <p:spPr bwMode="auto">
          <a:xfrm>
            <a:off x="6434295"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7" name="Text Box 38"/>
          <p:cNvSpPr txBox="1">
            <a:spLocks noChangeArrowheads="1"/>
          </p:cNvSpPr>
          <p:nvPr userDrawn="1"/>
        </p:nvSpPr>
        <p:spPr bwMode="auto">
          <a:xfrm>
            <a:off x="7434457"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74"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75"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76"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77"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78"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79"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80" name="TextBox 79"/>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81" name="TextBox 80"/>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84"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85"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2816664214"/>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guide id="3" pos="5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6-Boxer, no bumper - month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84" name="Text Placeholder 16"/>
          <p:cNvSpPr>
            <a:spLocks noGrp="1"/>
          </p:cNvSpPr>
          <p:nvPr>
            <p:ph type="body" sz="quarter" idx="12" hasCustomPrompt="1"/>
          </p:nvPr>
        </p:nvSpPr>
        <p:spPr>
          <a:xfrm>
            <a:off x="8109332"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85" name="Straight Connector 84"/>
          <p:cNvCxnSpPr/>
          <p:nvPr userDrawn="1"/>
        </p:nvCxnSpPr>
        <p:spPr>
          <a:xfrm flipH="1">
            <a:off x="8191628" y="304887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flipH="1">
            <a:off x="372171"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H="1">
            <a:off x="8191628" y="1550365"/>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flipH="1">
            <a:off x="372171"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flipH="1">
            <a:off x="4271772"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4271772"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 Placeholder 16"/>
          <p:cNvSpPr>
            <a:spLocks noGrp="1"/>
          </p:cNvSpPr>
          <p:nvPr>
            <p:ph type="body" sz="quarter" idx="14" hasCustomPrompt="1"/>
          </p:nvPr>
        </p:nvSpPr>
        <p:spPr>
          <a:xfrm>
            <a:off x="277611"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2" name="Text Placeholder 16"/>
          <p:cNvSpPr>
            <a:spLocks noGrp="1"/>
          </p:cNvSpPr>
          <p:nvPr>
            <p:ph type="body" sz="quarter" idx="15" hasCustomPrompt="1"/>
          </p:nvPr>
        </p:nvSpPr>
        <p:spPr>
          <a:xfrm>
            <a:off x="4189476"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3" name="Text Box 38"/>
          <p:cNvSpPr txBox="1">
            <a:spLocks noChangeArrowheads="1"/>
          </p:cNvSpPr>
          <p:nvPr userDrawn="1"/>
        </p:nvSpPr>
        <p:spPr bwMode="auto">
          <a:xfrm>
            <a:off x="777188" y="305465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92522" y="305465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617474" y="305465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305465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2040823"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38205"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99" name="Text Placeholder 16"/>
          <p:cNvSpPr>
            <a:spLocks noGrp="1"/>
          </p:cNvSpPr>
          <p:nvPr>
            <p:ph type="body" sz="quarter" idx="16" hasCustomPrompt="1"/>
          </p:nvPr>
        </p:nvSpPr>
        <p:spPr>
          <a:xfrm>
            <a:off x="8124291"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00" name="Straight Connector 99"/>
          <p:cNvCxnSpPr/>
          <p:nvPr userDrawn="1"/>
        </p:nvCxnSpPr>
        <p:spPr>
          <a:xfrm flipH="1">
            <a:off x="8191628" y="5560901"/>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flipH="1">
            <a:off x="372171"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flipH="1">
            <a:off x="8191628" y="406239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372171"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4271772"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4271772"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 Placeholder 16"/>
          <p:cNvSpPr>
            <a:spLocks noGrp="1"/>
          </p:cNvSpPr>
          <p:nvPr>
            <p:ph type="body" sz="quarter" idx="17" hasCustomPrompt="1"/>
          </p:nvPr>
        </p:nvSpPr>
        <p:spPr>
          <a:xfrm>
            <a:off x="280666"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7" name="Text Placeholder 16"/>
          <p:cNvSpPr>
            <a:spLocks noGrp="1"/>
          </p:cNvSpPr>
          <p:nvPr>
            <p:ph type="body" sz="quarter" idx="18" hasCustomPrompt="1"/>
          </p:nvPr>
        </p:nvSpPr>
        <p:spPr>
          <a:xfrm>
            <a:off x="4196197"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8" name="Text Box 42"/>
          <p:cNvSpPr txBox="1">
            <a:spLocks noChangeArrowheads="1"/>
          </p:cNvSpPr>
          <p:nvPr userDrawn="1"/>
        </p:nvSpPr>
        <p:spPr bwMode="auto">
          <a:xfrm>
            <a:off x="2539514"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9" name="Text Box 38"/>
          <p:cNvSpPr txBox="1">
            <a:spLocks noChangeArrowheads="1"/>
          </p:cNvSpPr>
          <p:nvPr userDrawn="1"/>
        </p:nvSpPr>
        <p:spPr bwMode="auto">
          <a:xfrm>
            <a:off x="3536898"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0" name="Text Box 38"/>
          <p:cNvSpPr txBox="1">
            <a:spLocks noChangeArrowheads="1"/>
          </p:cNvSpPr>
          <p:nvPr userDrawn="1"/>
        </p:nvSpPr>
        <p:spPr bwMode="auto">
          <a:xfrm>
            <a:off x="777188" y="557088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1" name="Text Box 39"/>
          <p:cNvSpPr txBox="1">
            <a:spLocks noChangeArrowheads="1"/>
          </p:cNvSpPr>
          <p:nvPr userDrawn="1"/>
        </p:nvSpPr>
        <p:spPr bwMode="auto">
          <a:xfrm>
            <a:off x="1192522" y="557088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12" name="Text Box 40"/>
          <p:cNvSpPr txBox="1">
            <a:spLocks noChangeArrowheads="1"/>
          </p:cNvSpPr>
          <p:nvPr userDrawn="1"/>
        </p:nvSpPr>
        <p:spPr bwMode="auto">
          <a:xfrm>
            <a:off x="1617474" y="557088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13" name="Text Box 41"/>
          <p:cNvSpPr txBox="1">
            <a:spLocks noChangeArrowheads="1"/>
          </p:cNvSpPr>
          <p:nvPr userDrawn="1"/>
        </p:nvSpPr>
        <p:spPr bwMode="auto">
          <a:xfrm>
            <a:off x="278497" y="557088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14" name="Text Box 42"/>
          <p:cNvSpPr txBox="1">
            <a:spLocks noChangeArrowheads="1"/>
          </p:cNvSpPr>
          <p:nvPr userDrawn="1"/>
        </p:nvSpPr>
        <p:spPr bwMode="auto">
          <a:xfrm>
            <a:off x="2040823"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5" name="Text Box 42"/>
          <p:cNvSpPr txBox="1">
            <a:spLocks noChangeArrowheads="1"/>
          </p:cNvSpPr>
          <p:nvPr userDrawn="1"/>
        </p:nvSpPr>
        <p:spPr bwMode="auto">
          <a:xfrm>
            <a:off x="3038205"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16" name="Text Box 42"/>
          <p:cNvSpPr txBox="1">
            <a:spLocks noChangeArrowheads="1"/>
          </p:cNvSpPr>
          <p:nvPr userDrawn="1"/>
        </p:nvSpPr>
        <p:spPr bwMode="auto">
          <a:xfrm>
            <a:off x="2539514"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7" name="Text Box 38"/>
          <p:cNvSpPr txBox="1">
            <a:spLocks noChangeArrowheads="1"/>
          </p:cNvSpPr>
          <p:nvPr userDrawn="1"/>
        </p:nvSpPr>
        <p:spPr bwMode="auto">
          <a:xfrm>
            <a:off x="3536898"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8" name="Text Box 38"/>
          <p:cNvSpPr txBox="1">
            <a:spLocks noChangeArrowheads="1"/>
          </p:cNvSpPr>
          <p:nvPr userDrawn="1"/>
        </p:nvSpPr>
        <p:spPr bwMode="auto">
          <a:xfrm>
            <a:off x="8586671" y="3051409"/>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9" name="Text Box 39"/>
          <p:cNvSpPr txBox="1">
            <a:spLocks noChangeArrowheads="1"/>
          </p:cNvSpPr>
          <p:nvPr userDrawn="1"/>
        </p:nvSpPr>
        <p:spPr bwMode="auto">
          <a:xfrm>
            <a:off x="9003395" y="3051409"/>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0" name="Text Box 40"/>
          <p:cNvSpPr txBox="1">
            <a:spLocks noChangeArrowheads="1"/>
          </p:cNvSpPr>
          <p:nvPr userDrawn="1"/>
        </p:nvSpPr>
        <p:spPr bwMode="auto">
          <a:xfrm>
            <a:off x="9429737" y="3051409"/>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1" name="Text Box 41"/>
          <p:cNvSpPr txBox="1">
            <a:spLocks noChangeArrowheads="1"/>
          </p:cNvSpPr>
          <p:nvPr userDrawn="1"/>
        </p:nvSpPr>
        <p:spPr bwMode="auto">
          <a:xfrm>
            <a:off x="8086590" y="3051409"/>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22" name="Text Box 42"/>
          <p:cNvSpPr txBox="1">
            <a:spLocks noChangeArrowheads="1"/>
          </p:cNvSpPr>
          <p:nvPr userDrawn="1"/>
        </p:nvSpPr>
        <p:spPr bwMode="auto">
          <a:xfrm>
            <a:off x="9854476"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3" name="Text Box 42"/>
          <p:cNvSpPr txBox="1">
            <a:spLocks noChangeArrowheads="1"/>
          </p:cNvSpPr>
          <p:nvPr userDrawn="1"/>
        </p:nvSpPr>
        <p:spPr bwMode="auto">
          <a:xfrm>
            <a:off x="10854638"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24" name="Text Box 42"/>
          <p:cNvSpPr txBox="1">
            <a:spLocks noChangeArrowheads="1"/>
          </p:cNvSpPr>
          <p:nvPr userDrawn="1"/>
        </p:nvSpPr>
        <p:spPr bwMode="auto">
          <a:xfrm>
            <a:off x="10354557"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5" name="Text Box 38"/>
          <p:cNvSpPr txBox="1">
            <a:spLocks noChangeArrowheads="1"/>
          </p:cNvSpPr>
          <p:nvPr userDrawn="1"/>
        </p:nvSpPr>
        <p:spPr bwMode="auto">
          <a:xfrm>
            <a:off x="11354719"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86671" y="557736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9003395" y="557736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429737" y="557736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557736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854476"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54638"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32" name="Text Box 42"/>
          <p:cNvSpPr txBox="1">
            <a:spLocks noChangeArrowheads="1"/>
          </p:cNvSpPr>
          <p:nvPr userDrawn="1"/>
        </p:nvSpPr>
        <p:spPr bwMode="auto">
          <a:xfrm>
            <a:off x="10354557"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4666409" y="3051414"/>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5083133" y="3051414"/>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5509475" y="3051414"/>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4166328" y="3051414"/>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5934214"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6934376"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0" name="Text Box 42"/>
          <p:cNvSpPr txBox="1">
            <a:spLocks noChangeArrowheads="1"/>
          </p:cNvSpPr>
          <p:nvPr userDrawn="1"/>
        </p:nvSpPr>
        <p:spPr bwMode="auto">
          <a:xfrm>
            <a:off x="6434295"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7434457"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66409" y="5577372"/>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83133" y="5577372"/>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509475" y="5577372"/>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5577372"/>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934214"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34376"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8" name="Text Box 42"/>
          <p:cNvSpPr txBox="1">
            <a:spLocks noChangeArrowheads="1"/>
          </p:cNvSpPr>
          <p:nvPr userDrawn="1"/>
        </p:nvSpPr>
        <p:spPr bwMode="auto">
          <a:xfrm>
            <a:off x="6434295"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Tree>
    <p:extLst>
      <p:ext uri="{BB962C8B-B14F-4D97-AF65-F5344CB8AC3E}">
        <p14:creationId xmlns:p14="http://schemas.microsoft.com/office/powerpoint/2010/main" val="2195477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6-Boxer, no bumper - months, w_ 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
        <p:nvSpPr>
          <p:cNvPr id="84" name="Text Placeholder 16"/>
          <p:cNvSpPr>
            <a:spLocks noGrp="1"/>
          </p:cNvSpPr>
          <p:nvPr>
            <p:ph type="body" sz="quarter" idx="12" hasCustomPrompt="1"/>
          </p:nvPr>
        </p:nvSpPr>
        <p:spPr>
          <a:xfrm>
            <a:off x="8109332"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85" name="Straight Connector 84"/>
          <p:cNvCxnSpPr/>
          <p:nvPr userDrawn="1"/>
        </p:nvCxnSpPr>
        <p:spPr>
          <a:xfrm flipH="1">
            <a:off x="8191628" y="304887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flipH="1">
            <a:off x="372171"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H="1">
            <a:off x="8191628" y="1550365"/>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flipH="1">
            <a:off x="372171"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flipH="1">
            <a:off x="4271772"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4271772"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 Placeholder 16"/>
          <p:cNvSpPr>
            <a:spLocks noGrp="1"/>
          </p:cNvSpPr>
          <p:nvPr>
            <p:ph type="body" sz="quarter" idx="14" hasCustomPrompt="1"/>
          </p:nvPr>
        </p:nvSpPr>
        <p:spPr>
          <a:xfrm>
            <a:off x="277611"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2" name="Text Placeholder 16"/>
          <p:cNvSpPr>
            <a:spLocks noGrp="1"/>
          </p:cNvSpPr>
          <p:nvPr>
            <p:ph type="body" sz="quarter" idx="15" hasCustomPrompt="1"/>
          </p:nvPr>
        </p:nvSpPr>
        <p:spPr>
          <a:xfrm>
            <a:off x="4189476"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3" name="Text Box 38"/>
          <p:cNvSpPr txBox="1">
            <a:spLocks noChangeArrowheads="1"/>
          </p:cNvSpPr>
          <p:nvPr userDrawn="1"/>
        </p:nvSpPr>
        <p:spPr bwMode="auto">
          <a:xfrm>
            <a:off x="777188" y="305465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92522" y="305465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617474" y="305465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305465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2040823"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38205"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99" name="Text Placeholder 16"/>
          <p:cNvSpPr>
            <a:spLocks noGrp="1"/>
          </p:cNvSpPr>
          <p:nvPr>
            <p:ph type="body" sz="quarter" idx="16" hasCustomPrompt="1"/>
          </p:nvPr>
        </p:nvSpPr>
        <p:spPr>
          <a:xfrm>
            <a:off x="8124291"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00" name="Straight Connector 99"/>
          <p:cNvCxnSpPr/>
          <p:nvPr userDrawn="1"/>
        </p:nvCxnSpPr>
        <p:spPr>
          <a:xfrm flipH="1">
            <a:off x="8191628" y="5560901"/>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flipH="1">
            <a:off x="372171"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flipH="1">
            <a:off x="8191628" y="406239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372171"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4271772"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4271772"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 Placeholder 16"/>
          <p:cNvSpPr>
            <a:spLocks noGrp="1"/>
          </p:cNvSpPr>
          <p:nvPr>
            <p:ph type="body" sz="quarter" idx="17" hasCustomPrompt="1"/>
          </p:nvPr>
        </p:nvSpPr>
        <p:spPr>
          <a:xfrm>
            <a:off x="280666"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7" name="Text Placeholder 16"/>
          <p:cNvSpPr>
            <a:spLocks noGrp="1"/>
          </p:cNvSpPr>
          <p:nvPr>
            <p:ph type="body" sz="quarter" idx="18" hasCustomPrompt="1"/>
          </p:nvPr>
        </p:nvSpPr>
        <p:spPr>
          <a:xfrm>
            <a:off x="4196197"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8" name="Text Box 42"/>
          <p:cNvSpPr txBox="1">
            <a:spLocks noChangeArrowheads="1"/>
          </p:cNvSpPr>
          <p:nvPr userDrawn="1"/>
        </p:nvSpPr>
        <p:spPr bwMode="auto">
          <a:xfrm>
            <a:off x="2539514"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9" name="Text Box 38"/>
          <p:cNvSpPr txBox="1">
            <a:spLocks noChangeArrowheads="1"/>
          </p:cNvSpPr>
          <p:nvPr userDrawn="1"/>
        </p:nvSpPr>
        <p:spPr bwMode="auto">
          <a:xfrm>
            <a:off x="3536898"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0" name="Text Box 38"/>
          <p:cNvSpPr txBox="1">
            <a:spLocks noChangeArrowheads="1"/>
          </p:cNvSpPr>
          <p:nvPr userDrawn="1"/>
        </p:nvSpPr>
        <p:spPr bwMode="auto">
          <a:xfrm>
            <a:off x="777188" y="557088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1" name="Text Box 39"/>
          <p:cNvSpPr txBox="1">
            <a:spLocks noChangeArrowheads="1"/>
          </p:cNvSpPr>
          <p:nvPr userDrawn="1"/>
        </p:nvSpPr>
        <p:spPr bwMode="auto">
          <a:xfrm>
            <a:off x="1192522" y="557088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12" name="Text Box 40"/>
          <p:cNvSpPr txBox="1">
            <a:spLocks noChangeArrowheads="1"/>
          </p:cNvSpPr>
          <p:nvPr userDrawn="1"/>
        </p:nvSpPr>
        <p:spPr bwMode="auto">
          <a:xfrm>
            <a:off x="1617474" y="557088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13" name="Text Box 41"/>
          <p:cNvSpPr txBox="1">
            <a:spLocks noChangeArrowheads="1"/>
          </p:cNvSpPr>
          <p:nvPr userDrawn="1"/>
        </p:nvSpPr>
        <p:spPr bwMode="auto">
          <a:xfrm>
            <a:off x="278497" y="557088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14" name="Text Box 42"/>
          <p:cNvSpPr txBox="1">
            <a:spLocks noChangeArrowheads="1"/>
          </p:cNvSpPr>
          <p:nvPr userDrawn="1"/>
        </p:nvSpPr>
        <p:spPr bwMode="auto">
          <a:xfrm>
            <a:off x="2040823"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5" name="Text Box 42"/>
          <p:cNvSpPr txBox="1">
            <a:spLocks noChangeArrowheads="1"/>
          </p:cNvSpPr>
          <p:nvPr userDrawn="1"/>
        </p:nvSpPr>
        <p:spPr bwMode="auto">
          <a:xfrm>
            <a:off x="3038205"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16" name="Text Box 42"/>
          <p:cNvSpPr txBox="1">
            <a:spLocks noChangeArrowheads="1"/>
          </p:cNvSpPr>
          <p:nvPr userDrawn="1"/>
        </p:nvSpPr>
        <p:spPr bwMode="auto">
          <a:xfrm>
            <a:off x="2539514"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7" name="Text Box 38"/>
          <p:cNvSpPr txBox="1">
            <a:spLocks noChangeArrowheads="1"/>
          </p:cNvSpPr>
          <p:nvPr userDrawn="1"/>
        </p:nvSpPr>
        <p:spPr bwMode="auto">
          <a:xfrm>
            <a:off x="3536898"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8" name="Text Box 38"/>
          <p:cNvSpPr txBox="1">
            <a:spLocks noChangeArrowheads="1"/>
          </p:cNvSpPr>
          <p:nvPr userDrawn="1"/>
        </p:nvSpPr>
        <p:spPr bwMode="auto">
          <a:xfrm>
            <a:off x="8586671" y="3051409"/>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9" name="Text Box 39"/>
          <p:cNvSpPr txBox="1">
            <a:spLocks noChangeArrowheads="1"/>
          </p:cNvSpPr>
          <p:nvPr userDrawn="1"/>
        </p:nvSpPr>
        <p:spPr bwMode="auto">
          <a:xfrm>
            <a:off x="9003395" y="3051409"/>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0" name="Text Box 40"/>
          <p:cNvSpPr txBox="1">
            <a:spLocks noChangeArrowheads="1"/>
          </p:cNvSpPr>
          <p:nvPr userDrawn="1"/>
        </p:nvSpPr>
        <p:spPr bwMode="auto">
          <a:xfrm>
            <a:off x="9429737" y="3051409"/>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1" name="Text Box 41"/>
          <p:cNvSpPr txBox="1">
            <a:spLocks noChangeArrowheads="1"/>
          </p:cNvSpPr>
          <p:nvPr userDrawn="1"/>
        </p:nvSpPr>
        <p:spPr bwMode="auto">
          <a:xfrm>
            <a:off x="8086590" y="3051409"/>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22" name="Text Box 42"/>
          <p:cNvSpPr txBox="1">
            <a:spLocks noChangeArrowheads="1"/>
          </p:cNvSpPr>
          <p:nvPr userDrawn="1"/>
        </p:nvSpPr>
        <p:spPr bwMode="auto">
          <a:xfrm>
            <a:off x="9854476"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3" name="Text Box 42"/>
          <p:cNvSpPr txBox="1">
            <a:spLocks noChangeArrowheads="1"/>
          </p:cNvSpPr>
          <p:nvPr userDrawn="1"/>
        </p:nvSpPr>
        <p:spPr bwMode="auto">
          <a:xfrm>
            <a:off x="10854638"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24" name="Text Box 42"/>
          <p:cNvSpPr txBox="1">
            <a:spLocks noChangeArrowheads="1"/>
          </p:cNvSpPr>
          <p:nvPr userDrawn="1"/>
        </p:nvSpPr>
        <p:spPr bwMode="auto">
          <a:xfrm>
            <a:off x="10354557"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5" name="Text Box 38"/>
          <p:cNvSpPr txBox="1">
            <a:spLocks noChangeArrowheads="1"/>
          </p:cNvSpPr>
          <p:nvPr userDrawn="1"/>
        </p:nvSpPr>
        <p:spPr bwMode="auto">
          <a:xfrm>
            <a:off x="11354719"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86671" y="557736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9003395" y="557736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429737" y="557736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557736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854476"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54638"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32" name="Text Box 42"/>
          <p:cNvSpPr txBox="1">
            <a:spLocks noChangeArrowheads="1"/>
          </p:cNvSpPr>
          <p:nvPr userDrawn="1"/>
        </p:nvSpPr>
        <p:spPr bwMode="auto">
          <a:xfrm>
            <a:off x="10354557"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4666409" y="3051414"/>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5083133" y="3051414"/>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5509475" y="3051414"/>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4166328" y="3051414"/>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5934214"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6934376"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0" name="Text Box 42"/>
          <p:cNvSpPr txBox="1">
            <a:spLocks noChangeArrowheads="1"/>
          </p:cNvSpPr>
          <p:nvPr userDrawn="1"/>
        </p:nvSpPr>
        <p:spPr bwMode="auto">
          <a:xfrm>
            <a:off x="6434295"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7434457"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66409" y="5577372"/>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83133" y="5577372"/>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509475" y="5577372"/>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5577372"/>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934214"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34376"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8" name="Text Box 42"/>
          <p:cNvSpPr txBox="1">
            <a:spLocks noChangeArrowheads="1"/>
          </p:cNvSpPr>
          <p:nvPr userDrawn="1"/>
        </p:nvSpPr>
        <p:spPr bwMode="auto">
          <a:xfrm>
            <a:off x="6434295"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72"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73"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74"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7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7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7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78" name="TextBox 7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79" name="TextBox 7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8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8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236216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incoln">
    <p:spTree>
      <p:nvGrpSpPr>
        <p:cNvPr id="1" name=""/>
        <p:cNvGrpSpPr/>
        <p:nvPr/>
      </p:nvGrpSpPr>
      <p:grpSpPr>
        <a:xfrm>
          <a:off x="0" y="0"/>
          <a:ext cx="0" cy="0"/>
          <a:chOff x="0" y="0"/>
          <a:chExt cx="0" cy="0"/>
        </a:xfrm>
      </p:grpSpPr>
      <p:sp>
        <p:nvSpPr>
          <p:cNvPr id="4" name="Shape 2"/>
          <p:cNvSpPr>
            <a:spLocks noGrp="1"/>
          </p:cNvSpPr>
          <p:nvPr>
            <p:ph type="title" hasCustomPrompt="1"/>
          </p:nvPr>
        </p:nvSpPr>
        <p:spPr>
          <a:xfrm>
            <a:off x="4493542" y="3923466"/>
            <a:ext cx="3204916" cy="12171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lnSpc>
                <a:spcPts val="4000"/>
              </a:lnSpc>
              <a:defRPr sz="3600" baseline="0">
                <a:solidFill>
                  <a:schemeClr val="accent1"/>
                </a:solidFill>
              </a:defRPr>
            </a:lvl1pPr>
          </a:lstStyle>
          <a:p>
            <a:r>
              <a:rPr lang="en-US" dirty="0"/>
              <a:t>Title Text</a:t>
            </a:r>
            <a:endParaRPr dirty="0"/>
          </a:p>
        </p:txBody>
      </p:sp>
      <p:pic>
        <p:nvPicPr>
          <p:cNvPr id="6" name="Picture 5"/>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814" y="2969604"/>
            <a:ext cx="2574372" cy="886968"/>
          </a:xfrm>
          <a:prstGeom prst="rect">
            <a:avLst/>
          </a:prstGeom>
          <a:noFill/>
          <a:ln>
            <a:noFill/>
          </a:ln>
        </p:spPr>
      </p:pic>
    </p:spTree>
    <p:extLst>
      <p:ext uri="{BB962C8B-B14F-4D97-AF65-F5344CB8AC3E}">
        <p14:creationId xmlns:p14="http://schemas.microsoft.com/office/powerpoint/2010/main" val="3445420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03079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Row 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6956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ncoln 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8" name="Picture 7"/>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96" y="6405682"/>
            <a:ext cx="716578" cy="246888"/>
          </a:xfrm>
          <a:prstGeom prst="rect">
            <a:avLst/>
          </a:prstGeom>
        </p:spPr>
      </p:pic>
    </p:spTree>
    <p:extLst>
      <p:ext uri="{BB962C8B-B14F-4D97-AF65-F5344CB8AC3E}">
        <p14:creationId xmlns:p14="http://schemas.microsoft.com/office/powerpoint/2010/main" val="56672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0564584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95155"/>
      </p:ext>
    </p:extLst>
  </p:cSld>
  <p:clrMap bg1="lt1" tx1="dk1" bg2="lt2" tx2="dk2" accent1="accent1" accent2="accent2" accent3="accent3" accent4="accent4" accent5="accent5" accent6="accent6" hlink="hlink" folHlink="folHlink"/>
  <p:sldLayoutIdLst>
    <p:sldLayoutId id="2147483708" r:id="rId1"/>
    <p:sldLayoutId id="2147483744" r:id="rId2"/>
    <p:sldLayoutId id="2147483841" r:id="rId3"/>
    <p:sldLayoutId id="2147483812" r:id="rId4"/>
    <p:sldLayoutId id="2147483842" r:id="rId5"/>
    <p:sldLayoutId id="2147483711" r:id="rId6"/>
    <p:sldLayoutId id="2147483745" r:id="rId7"/>
    <p:sldLayoutId id="2147483845" r:id="rId8"/>
    <p:sldLayoutId id="2147483804" r:id="rId9"/>
    <p:sldLayoutId id="2147483807" r:id="rId10"/>
    <p:sldLayoutId id="2147483844" r:id="rId11"/>
    <p:sldLayoutId id="2147483811" r:id="rId12"/>
    <p:sldLayoutId id="2147483819" r:id="rId13"/>
    <p:sldLayoutId id="2147483843" r:id="rId14"/>
    <p:sldLayoutId id="2147483805" r:id="rId15"/>
    <p:sldLayoutId id="2147483748" r:id="rId16"/>
    <p:sldLayoutId id="2147483756" r:id="rId17"/>
    <p:sldLayoutId id="2147483714" r:id="rId18"/>
    <p:sldLayoutId id="2147483820" r:id="rId19"/>
    <p:sldLayoutId id="2147483747" r:id="rId20"/>
    <p:sldLayoutId id="2147483808" r:id="rId21"/>
    <p:sldLayoutId id="2147483710" r:id="rId22"/>
    <p:sldLayoutId id="2147483715" r:id="rId23"/>
    <p:sldLayoutId id="2147483793" r:id="rId24"/>
    <p:sldLayoutId id="2147483815" r:id="rId25"/>
    <p:sldLayoutId id="2147483823" r:id="rId26"/>
    <p:sldLayoutId id="2147483818" r:id="rId27"/>
    <p:sldLayoutId id="2147483732" r:id="rId28"/>
    <p:sldLayoutId id="2147483825" r:id="rId29"/>
    <p:sldLayoutId id="2147483834" r:id="rId30"/>
    <p:sldLayoutId id="2147483835" r:id="rId31"/>
    <p:sldLayoutId id="2147483827" r:id="rId32"/>
    <p:sldLayoutId id="2147483719" r:id="rId33"/>
    <p:sldLayoutId id="2147483796" r:id="rId34"/>
    <p:sldLayoutId id="2147483794" r:id="rId35"/>
    <p:sldLayoutId id="2147483797" r:id="rId36"/>
    <p:sldLayoutId id="2147483795" r:id="rId37"/>
    <p:sldLayoutId id="2147483840" r:id="rId38"/>
    <p:sldLayoutId id="2147483830" r:id="rId39"/>
    <p:sldLayoutId id="2147483838" r:id="rId40"/>
    <p:sldLayoutId id="2147483831" r:id="rId41"/>
    <p:sldLayoutId id="2147483836" r:id="rId42"/>
    <p:sldLayoutId id="2147483832" r:id="rId43"/>
    <p:sldLayoutId id="2147483839" r:id="rId44"/>
    <p:sldLayoutId id="2147483833" r:id="rId45"/>
    <p:sldLayoutId id="2147483837"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e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notesSlide" Target="../notesSlides/notesSlide3.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jpe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jpeg"/><Relationship Id="rId22"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Catherine Gaskell</a:t>
            </a:r>
          </a:p>
        </p:txBody>
      </p:sp>
      <p:sp>
        <p:nvSpPr>
          <p:cNvPr id="3" name="Subtitle 2"/>
          <p:cNvSpPr>
            <a:spLocks noGrp="1"/>
          </p:cNvSpPr>
          <p:nvPr>
            <p:ph type="subTitle" idx="1"/>
          </p:nvPr>
        </p:nvSpPr>
        <p:spPr/>
        <p:txBody>
          <a:bodyPr/>
          <a:lstStyle/>
          <a:p>
            <a:r>
              <a:rPr lang="en-US" sz="3200" dirty="0"/>
              <a:t>Ford Engineer</a:t>
            </a:r>
          </a:p>
        </p:txBody>
      </p:sp>
    </p:spTree>
    <p:extLst>
      <p:ext uri="{BB962C8B-B14F-4D97-AF65-F5344CB8AC3E}">
        <p14:creationId xmlns:p14="http://schemas.microsoft.com/office/powerpoint/2010/main" val="359275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673E-D74F-4B60-B405-1C4901C90D1B}"/>
              </a:ext>
            </a:extLst>
          </p:cNvPr>
          <p:cNvSpPr>
            <a:spLocks noGrp="1"/>
          </p:cNvSpPr>
          <p:nvPr>
            <p:ph type="title"/>
          </p:nvPr>
        </p:nvSpPr>
        <p:spPr>
          <a:xfrm>
            <a:off x="283417" y="289264"/>
            <a:ext cx="12171953" cy="518752"/>
          </a:xfrm>
        </p:spPr>
        <p:txBody>
          <a:bodyPr/>
          <a:lstStyle/>
          <a:p>
            <a:r>
              <a:rPr lang="en-GB" dirty="0"/>
              <a:t>Level 6 Digital &amp; Technology Solutions Degree Apprenticeship</a:t>
            </a:r>
            <a:br>
              <a:rPr lang="en-GB" dirty="0"/>
            </a:br>
            <a:endParaRPr lang="en-GB" dirty="0"/>
          </a:p>
        </p:txBody>
      </p:sp>
      <p:sp>
        <p:nvSpPr>
          <p:cNvPr id="3" name="Content Placeholder 2">
            <a:extLst>
              <a:ext uri="{FF2B5EF4-FFF2-40B4-BE49-F238E27FC236}">
                <a16:creationId xmlns:a16="http://schemas.microsoft.com/office/drawing/2014/main" id="{37614435-C58A-49D1-80A8-4B0C56234582}"/>
              </a:ext>
            </a:extLst>
          </p:cNvPr>
          <p:cNvSpPr>
            <a:spLocks noGrp="1"/>
          </p:cNvSpPr>
          <p:nvPr>
            <p:ph idx="1"/>
          </p:nvPr>
        </p:nvSpPr>
        <p:spPr>
          <a:xfrm>
            <a:off x="283417" y="990748"/>
            <a:ext cx="10733771" cy="793664"/>
          </a:xfrm>
        </p:spPr>
        <p:txBody>
          <a:bodyPr/>
          <a:lstStyle/>
          <a:p>
            <a:r>
              <a:rPr lang="en-GB" dirty="0"/>
              <a:t>BSc (Hons) Degree in Digital and Technology Solutions</a:t>
            </a:r>
          </a:p>
          <a:p>
            <a:pPr marL="0" indent="0">
              <a:buNone/>
            </a:pPr>
            <a:r>
              <a:rPr lang="en-GB" dirty="0"/>
              <a:t>	</a:t>
            </a:r>
            <a:r>
              <a:rPr lang="en-GB" sz="1600" i="1" dirty="0"/>
              <a:t>Earn a salary of £24,533 whilst you learn! </a:t>
            </a:r>
          </a:p>
        </p:txBody>
      </p:sp>
      <p:pic>
        <p:nvPicPr>
          <p:cNvPr id="6" name="Picture 5">
            <a:extLst>
              <a:ext uri="{FF2B5EF4-FFF2-40B4-BE49-F238E27FC236}">
                <a16:creationId xmlns:a16="http://schemas.microsoft.com/office/drawing/2014/main" id="{99C22EB5-6CF7-4F3A-A9E3-E7B706CBF42E}"/>
              </a:ext>
            </a:extLst>
          </p:cNvPr>
          <p:cNvPicPr>
            <a:picLocks noChangeAspect="1"/>
          </p:cNvPicPr>
          <p:nvPr/>
        </p:nvPicPr>
        <p:blipFill>
          <a:blip r:embed="rId2"/>
          <a:stretch>
            <a:fillRect/>
          </a:stretch>
        </p:blipFill>
        <p:spPr>
          <a:xfrm>
            <a:off x="1286488" y="1794067"/>
            <a:ext cx="8727628" cy="4765792"/>
          </a:xfrm>
          <a:prstGeom prst="rect">
            <a:avLst/>
          </a:prstGeom>
        </p:spPr>
      </p:pic>
      <p:sp>
        <p:nvSpPr>
          <p:cNvPr id="7" name="TextBox 6">
            <a:extLst>
              <a:ext uri="{FF2B5EF4-FFF2-40B4-BE49-F238E27FC236}">
                <a16:creationId xmlns:a16="http://schemas.microsoft.com/office/drawing/2014/main" id="{F5F88A39-B534-4D12-9EBA-D82F2F18EB53}"/>
              </a:ext>
            </a:extLst>
          </p:cNvPr>
          <p:cNvSpPr txBox="1"/>
          <p:nvPr/>
        </p:nvSpPr>
        <p:spPr>
          <a:xfrm>
            <a:off x="887767" y="6454066"/>
            <a:ext cx="603682"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69641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673E-D74F-4B60-B405-1C4901C90D1B}"/>
              </a:ext>
            </a:extLst>
          </p:cNvPr>
          <p:cNvSpPr>
            <a:spLocks noGrp="1"/>
          </p:cNvSpPr>
          <p:nvPr>
            <p:ph type="title"/>
          </p:nvPr>
        </p:nvSpPr>
        <p:spPr/>
        <p:txBody>
          <a:bodyPr/>
          <a:lstStyle/>
          <a:p>
            <a:r>
              <a:rPr lang="en-GB" dirty="0"/>
              <a:t>Level 6 Digital &amp;Technology Solutions Degree (Cont’d) </a:t>
            </a:r>
          </a:p>
        </p:txBody>
      </p:sp>
      <p:sp>
        <p:nvSpPr>
          <p:cNvPr id="7" name="TextBox 6">
            <a:extLst>
              <a:ext uri="{FF2B5EF4-FFF2-40B4-BE49-F238E27FC236}">
                <a16:creationId xmlns:a16="http://schemas.microsoft.com/office/drawing/2014/main" id="{92804B22-4514-4A4B-9962-E78041F13E2D}"/>
              </a:ext>
            </a:extLst>
          </p:cNvPr>
          <p:cNvSpPr txBox="1"/>
          <p:nvPr/>
        </p:nvSpPr>
        <p:spPr>
          <a:xfrm>
            <a:off x="914400" y="6492240"/>
            <a:ext cx="541538" cy="369332"/>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5C19DB08-5427-45E8-8176-A03DE2D8079E}"/>
              </a:ext>
            </a:extLst>
          </p:cNvPr>
          <p:cNvPicPr>
            <a:picLocks noChangeAspect="1"/>
          </p:cNvPicPr>
          <p:nvPr/>
        </p:nvPicPr>
        <p:blipFill>
          <a:blip r:embed="rId2"/>
          <a:stretch>
            <a:fillRect/>
          </a:stretch>
        </p:blipFill>
        <p:spPr>
          <a:xfrm>
            <a:off x="640079" y="1270011"/>
            <a:ext cx="8347645" cy="4897097"/>
          </a:xfrm>
          <a:prstGeom prst="rect">
            <a:avLst/>
          </a:prstGeom>
        </p:spPr>
      </p:pic>
    </p:spTree>
    <p:extLst>
      <p:ext uri="{BB962C8B-B14F-4D97-AF65-F5344CB8AC3E}">
        <p14:creationId xmlns:p14="http://schemas.microsoft.com/office/powerpoint/2010/main" val="281700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FE1C9B3-62DB-4338-9D96-FFEE8EE62C6F}"/>
              </a:ext>
            </a:extLst>
          </p:cNvPr>
          <p:cNvPicPr>
            <a:picLocks noGrp="1" noChangeAspect="1"/>
          </p:cNvPicPr>
          <p:nvPr>
            <p:ph idx="1"/>
          </p:nvPr>
        </p:nvPicPr>
        <p:blipFill>
          <a:blip r:embed="rId2"/>
          <a:stretch>
            <a:fillRect/>
          </a:stretch>
        </p:blipFill>
        <p:spPr>
          <a:xfrm>
            <a:off x="249358" y="1630373"/>
            <a:ext cx="6204707" cy="3597253"/>
          </a:xfrm>
        </p:spPr>
      </p:pic>
      <p:pic>
        <p:nvPicPr>
          <p:cNvPr id="9" name="Picture 8">
            <a:extLst>
              <a:ext uri="{FF2B5EF4-FFF2-40B4-BE49-F238E27FC236}">
                <a16:creationId xmlns:a16="http://schemas.microsoft.com/office/drawing/2014/main" id="{23684D41-5938-4559-BE2C-4CFF3E660439}"/>
              </a:ext>
            </a:extLst>
          </p:cNvPr>
          <p:cNvPicPr>
            <a:picLocks noChangeAspect="1"/>
          </p:cNvPicPr>
          <p:nvPr/>
        </p:nvPicPr>
        <p:blipFill>
          <a:blip r:embed="rId3"/>
          <a:stretch>
            <a:fillRect/>
          </a:stretch>
        </p:blipFill>
        <p:spPr>
          <a:xfrm>
            <a:off x="6299966" y="1981453"/>
            <a:ext cx="5424136" cy="2895091"/>
          </a:xfrm>
          <a:prstGeom prst="rect">
            <a:avLst/>
          </a:prstGeom>
        </p:spPr>
      </p:pic>
      <p:cxnSp>
        <p:nvCxnSpPr>
          <p:cNvPr id="13" name="Straight Connector 12">
            <a:extLst>
              <a:ext uri="{FF2B5EF4-FFF2-40B4-BE49-F238E27FC236}">
                <a16:creationId xmlns:a16="http://schemas.microsoft.com/office/drawing/2014/main" id="{ACC09926-CC3A-4D65-A595-69AFCF852B0E}"/>
              </a:ext>
            </a:extLst>
          </p:cNvPr>
          <p:cNvCxnSpPr/>
          <p:nvPr/>
        </p:nvCxnSpPr>
        <p:spPr>
          <a:xfrm>
            <a:off x="6205491" y="275208"/>
            <a:ext cx="0" cy="628539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D63B628-5161-4AA5-B880-F0DF7264F2CF}"/>
              </a:ext>
            </a:extLst>
          </p:cNvPr>
          <p:cNvSpPr/>
          <p:nvPr/>
        </p:nvSpPr>
        <p:spPr>
          <a:xfrm>
            <a:off x="844062" y="6414868"/>
            <a:ext cx="745587" cy="16792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74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14C28ED-6DEE-465E-857B-E75502C253A1}"/>
              </a:ext>
            </a:extLst>
          </p:cNvPr>
          <p:cNvPicPr>
            <a:picLocks noGrp="1" noChangeAspect="1"/>
          </p:cNvPicPr>
          <p:nvPr>
            <p:ph idx="1"/>
          </p:nvPr>
        </p:nvPicPr>
        <p:blipFill>
          <a:blip r:embed="rId2"/>
          <a:stretch>
            <a:fillRect/>
          </a:stretch>
        </p:blipFill>
        <p:spPr>
          <a:xfrm>
            <a:off x="1454513" y="639477"/>
            <a:ext cx="9282974" cy="5579045"/>
          </a:xfrm>
          <a:prstGeom prst="rect">
            <a:avLst/>
          </a:prstGeom>
        </p:spPr>
      </p:pic>
      <p:sp>
        <p:nvSpPr>
          <p:cNvPr id="2" name="Rectangle 1">
            <a:extLst>
              <a:ext uri="{FF2B5EF4-FFF2-40B4-BE49-F238E27FC236}">
                <a16:creationId xmlns:a16="http://schemas.microsoft.com/office/drawing/2014/main" id="{B1134F91-9435-441D-B9CA-105F473FACC4}"/>
              </a:ext>
            </a:extLst>
          </p:cNvPr>
          <p:cNvSpPr/>
          <p:nvPr/>
        </p:nvSpPr>
        <p:spPr>
          <a:xfrm>
            <a:off x="928468" y="6400800"/>
            <a:ext cx="526045" cy="29542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91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B324D511-C795-4F85-9E17-B091EF1B06A1}"/>
              </a:ext>
            </a:extLst>
          </p:cNvPr>
          <p:cNvPicPr>
            <a:picLocks noChangeAspect="1"/>
          </p:cNvPicPr>
          <p:nvPr/>
        </p:nvPicPr>
        <p:blipFill>
          <a:blip r:embed="rId3"/>
          <a:stretch>
            <a:fillRect/>
          </a:stretch>
        </p:blipFill>
        <p:spPr>
          <a:xfrm>
            <a:off x="2576648" y="1992808"/>
            <a:ext cx="2478929" cy="1585621"/>
          </a:xfrm>
          <a:prstGeom prst="rect">
            <a:avLst/>
          </a:prstGeom>
        </p:spPr>
      </p:pic>
      <p:sp>
        <p:nvSpPr>
          <p:cNvPr id="46" name="Title 45"/>
          <p:cNvSpPr>
            <a:spLocks noGrp="1"/>
          </p:cNvSpPr>
          <p:nvPr>
            <p:ph type="title"/>
          </p:nvPr>
        </p:nvSpPr>
        <p:spPr/>
        <p:txBody>
          <a:bodyPr/>
          <a:lstStyle/>
          <a:p>
            <a:r>
              <a:rPr lang="en-US" dirty="0"/>
              <a:t>Europe</a:t>
            </a:r>
          </a:p>
        </p:txBody>
      </p:sp>
      <p:sp>
        <p:nvSpPr>
          <p:cNvPr id="12" name="Text Box 10"/>
          <p:cNvSpPr txBox="1">
            <a:spLocks noChangeArrowheads="1"/>
          </p:cNvSpPr>
          <p:nvPr/>
        </p:nvSpPr>
        <p:spPr bwMode="auto">
          <a:xfrm>
            <a:off x="7207015" y="6357328"/>
            <a:ext cx="1524228" cy="41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255" tIns="60627" rIns="121255" bIns="60627">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213182" rtl="0" eaLnBrk="1" fontAlgn="base" latinLnBrk="0" hangingPunct="1">
              <a:lnSpc>
                <a:spcPct val="100000"/>
              </a:lnSpc>
              <a:spcBef>
                <a:spcPct val="50000"/>
              </a:spcBef>
              <a:spcAft>
                <a:spcPct val="0"/>
              </a:spcAft>
              <a:buClrTx/>
              <a:buSzTx/>
              <a:buFontTx/>
              <a:buNone/>
              <a:tabLst/>
              <a:defRPr/>
            </a:pPr>
            <a:r>
              <a:rPr kumimoji="0" lang="en-US" sz="1900" i="0" u="none" strike="noStrike" kern="1200" cap="none" spc="0" normalizeH="0" baseline="0" noProof="0" dirty="0">
                <a:ln>
                  <a:noFill/>
                </a:ln>
                <a:solidFill>
                  <a:schemeClr val="tx1"/>
                </a:solidFill>
                <a:effectLst/>
                <a:uLnTx/>
                <a:uFillTx/>
                <a:latin typeface="+mn-lt"/>
                <a:ea typeface="+mn-ea"/>
                <a:cs typeface="Arial" pitchFamily="34" charset="0"/>
              </a:rPr>
              <a:t>Mustang</a:t>
            </a:r>
          </a:p>
        </p:txBody>
      </p:sp>
      <p:sp>
        <p:nvSpPr>
          <p:cNvPr id="13" name="Text Box 19"/>
          <p:cNvSpPr txBox="1">
            <a:spLocks noChangeArrowheads="1"/>
          </p:cNvSpPr>
          <p:nvPr/>
        </p:nvSpPr>
        <p:spPr bwMode="auto">
          <a:xfrm>
            <a:off x="7652750" y="3982035"/>
            <a:ext cx="2491715" cy="41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lang="en-US" sz="1900" dirty="0" err="1">
                <a:solidFill>
                  <a:schemeClr val="tx1"/>
                </a:solidFill>
                <a:latin typeface="+mn-lt"/>
              </a:rPr>
              <a:t>Tourneo</a:t>
            </a:r>
            <a:r>
              <a:rPr lang="en-US" sz="1900" dirty="0">
                <a:solidFill>
                  <a:schemeClr val="tx1"/>
                </a:solidFill>
                <a:latin typeface="+mn-lt"/>
              </a:rPr>
              <a:t> Custom</a:t>
            </a:r>
            <a:endParaRPr kumimoji="0" lang="en-US" sz="190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4" name="Text Box 17"/>
          <p:cNvSpPr txBox="1">
            <a:spLocks noChangeArrowheads="1"/>
          </p:cNvSpPr>
          <p:nvPr/>
        </p:nvSpPr>
        <p:spPr bwMode="auto">
          <a:xfrm>
            <a:off x="4069999" y="1319359"/>
            <a:ext cx="1763242" cy="41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lang="en-US" sz="1900" dirty="0">
                <a:solidFill>
                  <a:schemeClr val="tx1"/>
                </a:solidFill>
                <a:latin typeface="+mn-lt"/>
              </a:rPr>
              <a:t>Puma</a:t>
            </a:r>
            <a:endParaRPr kumimoji="0" lang="en-US" sz="190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5" name="Text Box 7"/>
          <p:cNvSpPr txBox="1">
            <a:spLocks noChangeArrowheads="1"/>
          </p:cNvSpPr>
          <p:nvPr/>
        </p:nvSpPr>
        <p:spPr bwMode="auto">
          <a:xfrm>
            <a:off x="427186" y="6405069"/>
            <a:ext cx="2031471" cy="41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lang="en-US" sz="1900" dirty="0">
                <a:solidFill>
                  <a:schemeClr val="tx1"/>
                </a:solidFill>
                <a:latin typeface="+mn-lt"/>
              </a:rPr>
              <a:t>S-Max</a:t>
            </a:r>
            <a:endParaRPr kumimoji="0" lang="en-US" sz="190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6" name="Text Box 12"/>
          <p:cNvSpPr txBox="1">
            <a:spLocks noChangeArrowheads="1"/>
          </p:cNvSpPr>
          <p:nvPr/>
        </p:nvSpPr>
        <p:spPr bwMode="auto">
          <a:xfrm>
            <a:off x="619737" y="1431611"/>
            <a:ext cx="1646370" cy="41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kumimoji="0" lang="en-US" sz="1900" i="0" u="none" strike="noStrike" kern="1200" cap="none" spc="0" normalizeH="0" baseline="0" noProof="0" dirty="0">
                <a:ln>
                  <a:noFill/>
                </a:ln>
                <a:solidFill>
                  <a:schemeClr val="tx1"/>
                </a:solidFill>
                <a:effectLst/>
                <a:uLnTx/>
                <a:uFillTx/>
                <a:latin typeface="+mn-lt"/>
                <a:ea typeface="+mn-ea"/>
                <a:cs typeface="Arial" pitchFamily="34" charset="0"/>
              </a:rPr>
              <a:t>New Fiesta</a:t>
            </a:r>
            <a:endParaRPr kumimoji="0" lang="en-US" sz="210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8" name="Text Box 10"/>
          <p:cNvSpPr txBox="1">
            <a:spLocks noChangeArrowheads="1"/>
          </p:cNvSpPr>
          <p:nvPr/>
        </p:nvSpPr>
        <p:spPr bwMode="auto">
          <a:xfrm>
            <a:off x="9634098" y="2061660"/>
            <a:ext cx="2762807" cy="70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kumimoji="0" lang="en-US" sz="1900" i="0" u="none" strike="noStrike" kern="1200" cap="none" spc="0" normalizeH="0" baseline="0" noProof="0" dirty="0">
                <a:ln>
                  <a:noFill/>
                </a:ln>
                <a:solidFill>
                  <a:schemeClr val="tx1"/>
                </a:solidFill>
                <a:effectLst/>
                <a:uLnTx/>
                <a:uFillTx/>
                <a:latin typeface="+mn-lt"/>
                <a:ea typeface="+mn-ea"/>
                <a:cs typeface="Arial" pitchFamily="34" charset="0"/>
              </a:rPr>
              <a:t>New </a:t>
            </a:r>
            <a:r>
              <a:rPr kumimoji="0" lang="en-US" sz="1900" i="0" u="none" strike="noStrike" kern="1200" cap="none" spc="0" normalizeH="0" baseline="0" noProof="0" dirty="0" err="1">
                <a:ln>
                  <a:noFill/>
                </a:ln>
                <a:solidFill>
                  <a:schemeClr val="tx1"/>
                </a:solidFill>
                <a:effectLst/>
                <a:uLnTx/>
                <a:uFillTx/>
                <a:latin typeface="+mn-lt"/>
                <a:ea typeface="+mn-ea"/>
                <a:cs typeface="Arial" pitchFamily="34" charset="0"/>
              </a:rPr>
              <a:t>Tourneo</a:t>
            </a:r>
            <a:r>
              <a:rPr kumimoji="0" lang="en-US" sz="1900" i="0" u="none" strike="noStrike" kern="1200" cap="none" spc="0" normalizeH="0" baseline="0" noProof="0" dirty="0">
                <a:ln>
                  <a:noFill/>
                </a:ln>
                <a:solidFill>
                  <a:schemeClr val="tx1"/>
                </a:solidFill>
                <a:effectLst/>
                <a:uLnTx/>
                <a:uFillTx/>
                <a:latin typeface="+mn-lt"/>
                <a:ea typeface="+mn-ea"/>
                <a:cs typeface="Arial" pitchFamily="34" charset="0"/>
              </a:rPr>
              <a:t> Connect</a:t>
            </a:r>
          </a:p>
        </p:txBody>
      </p:sp>
      <p:sp>
        <p:nvSpPr>
          <p:cNvPr id="21" name="Text Box 20"/>
          <p:cNvSpPr txBox="1">
            <a:spLocks noChangeArrowheads="1"/>
          </p:cNvSpPr>
          <p:nvPr/>
        </p:nvSpPr>
        <p:spPr bwMode="auto">
          <a:xfrm>
            <a:off x="6944510" y="1659311"/>
            <a:ext cx="2176633" cy="4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lang="en-US" sz="1900" dirty="0">
                <a:solidFill>
                  <a:schemeClr val="tx1"/>
                </a:solidFill>
                <a:latin typeface="+mn-lt"/>
              </a:rPr>
              <a:t>Mustang Mach-E</a:t>
            </a:r>
            <a:endParaRPr kumimoji="0" lang="en-US" sz="190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24" name="Text Box 17"/>
          <p:cNvSpPr txBox="1">
            <a:spLocks noChangeArrowheads="1"/>
          </p:cNvSpPr>
          <p:nvPr/>
        </p:nvSpPr>
        <p:spPr bwMode="auto">
          <a:xfrm>
            <a:off x="492171" y="4276980"/>
            <a:ext cx="1665336" cy="41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kumimoji="0" lang="en-US" sz="1900" i="0" u="none" strike="noStrike" kern="1200" cap="none" spc="0" normalizeH="0" baseline="0" noProof="0" dirty="0">
                <a:ln>
                  <a:noFill/>
                </a:ln>
                <a:solidFill>
                  <a:schemeClr val="tx1"/>
                </a:solidFill>
                <a:effectLst/>
                <a:uLnTx/>
                <a:uFillTx/>
                <a:latin typeface="+mn-lt"/>
                <a:ea typeface="+mn-ea"/>
                <a:cs typeface="Arial" pitchFamily="34" charset="0"/>
              </a:rPr>
              <a:t>New Focus</a:t>
            </a:r>
          </a:p>
        </p:txBody>
      </p:sp>
      <p:sp>
        <p:nvSpPr>
          <p:cNvPr id="25" name="Text Box 6"/>
          <p:cNvSpPr txBox="1">
            <a:spLocks noChangeArrowheads="1"/>
          </p:cNvSpPr>
          <p:nvPr/>
        </p:nvSpPr>
        <p:spPr bwMode="auto">
          <a:xfrm>
            <a:off x="3529174" y="5776970"/>
            <a:ext cx="2142506" cy="4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lang="en-US" sz="1900" dirty="0">
                <a:solidFill>
                  <a:schemeClr val="tx1"/>
                </a:solidFill>
                <a:latin typeface="+mn-lt"/>
              </a:rPr>
              <a:t>Ford GT</a:t>
            </a:r>
            <a:endParaRPr kumimoji="0" lang="en-US" sz="210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27" name="Text Box 17"/>
          <p:cNvSpPr txBox="1">
            <a:spLocks noChangeArrowheads="1"/>
          </p:cNvSpPr>
          <p:nvPr/>
        </p:nvSpPr>
        <p:spPr bwMode="auto">
          <a:xfrm>
            <a:off x="10002541" y="5984266"/>
            <a:ext cx="1989354" cy="41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lang="en-US" sz="1900" dirty="0">
                <a:solidFill>
                  <a:schemeClr val="tx1"/>
                </a:solidFill>
                <a:latin typeface="+mn-lt"/>
              </a:rPr>
              <a:t>E-Transit</a:t>
            </a:r>
            <a:endParaRPr kumimoji="0" lang="en-US" sz="190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29" name="Text Box 11"/>
          <p:cNvSpPr txBox="1">
            <a:spLocks noChangeArrowheads="1"/>
          </p:cNvSpPr>
          <p:nvPr/>
        </p:nvSpPr>
        <p:spPr bwMode="auto">
          <a:xfrm>
            <a:off x="2241105" y="3434866"/>
            <a:ext cx="2561000" cy="41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440" tIns="60719" rIns="121440" bIns="60719">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1083902" rtl="0" eaLnBrk="1" fontAlgn="base" latinLnBrk="0" hangingPunct="1">
              <a:lnSpc>
                <a:spcPct val="100000"/>
              </a:lnSpc>
              <a:spcBef>
                <a:spcPct val="50000"/>
              </a:spcBef>
              <a:spcAft>
                <a:spcPct val="0"/>
              </a:spcAft>
              <a:buClrTx/>
              <a:buSzTx/>
              <a:buFontTx/>
              <a:buNone/>
              <a:tabLst/>
              <a:defRPr/>
            </a:pPr>
            <a:r>
              <a:rPr kumimoji="0" lang="en-US" sz="1900" i="0" u="none" strike="noStrike" kern="1200" cap="none" spc="0" normalizeH="0" baseline="0" noProof="0" dirty="0">
                <a:ln>
                  <a:noFill/>
                </a:ln>
                <a:solidFill>
                  <a:schemeClr val="tx1"/>
                </a:solidFill>
                <a:effectLst/>
                <a:uLnTx/>
                <a:uFillTx/>
                <a:latin typeface="+mn-lt"/>
                <a:ea typeface="+mn-ea"/>
                <a:cs typeface="Arial" pitchFamily="34" charset="0"/>
              </a:rPr>
              <a:t>EcoSport</a:t>
            </a:r>
          </a:p>
        </p:txBody>
      </p:sp>
      <p:pic>
        <p:nvPicPr>
          <p:cNvPr id="35" name="Picture 34"/>
          <p:cNvPicPr>
            <a:picLocks/>
          </p:cNvPicPr>
          <p:nvPr/>
        </p:nvPicPr>
        <p:blipFill>
          <a:blip r:embed="rId4" cstate="print">
            <a:extLst>
              <a:ext uri="{28A0092B-C50C-407E-A947-70E740481C1C}">
                <a14:useLocalDpi xmlns:a14="http://schemas.microsoft.com/office/drawing/2010/main" val="0"/>
              </a:ext>
            </a:extLst>
          </a:blip>
          <a:stretch>
            <a:fillRect/>
          </a:stretch>
        </p:blipFill>
        <p:spPr>
          <a:xfrm rot="21444812" flipH="1">
            <a:off x="6924999" y="5414293"/>
            <a:ext cx="2150454" cy="1039030"/>
          </a:xfrm>
          <a:prstGeom prst="rect">
            <a:avLst/>
          </a:prstGeom>
        </p:spPr>
      </p:pic>
      <p:pic>
        <p:nvPicPr>
          <p:cNvPr id="3" name="Picture 2">
            <a:extLst>
              <a:ext uri="{FF2B5EF4-FFF2-40B4-BE49-F238E27FC236}">
                <a16:creationId xmlns:a16="http://schemas.microsoft.com/office/drawing/2014/main" id="{5FC0AFF4-31D4-4EC5-BA2B-49629B849A7E}"/>
              </a:ext>
            </a:extLst>
          </p:cNvPr>
          <p:cNvPicPr>
            <a:picLocks noChangeAspect="1"/>
          </p:cNvPicPr>
          <p:nvPr/>
        </p:nvPicPr>
        <p:blipFill>
          <a:blip r:embed="rId5"/>
          <a:stretch>
            <a:fillRect/>
          </a:stretch>
        </p:blipFill>
        <p:spPr>
          <a:xfrm>
            <a:off x="529603" y="360132"/>
            <a:ext cx="1838325" cy="1171575"/>
          </a:xfrm>
          <a:prstGeom prst="rect">
            <a:avLst/>
          </a:prstGeom>
        </p:spPr>
      </p:pic>
      <p:pic>
        <p:nvPicPr>
          <p:cNvPr id="50" name="Picture 49">
            <a:extLst>
              <a:ext uri="{FF2B5EF4-FFF2-40B4-BE49-F238E27FC236}">
                <a16:creationId xmlns:a16="http://schemas.microsoft.com/office/drawing/2014/main" id="{BC4615BE-7B30-4142-A0C6-0314F163848A}"/>
              </a:ext>
            </a:extLst>
          </p:cNvPr>
          <p:cNvPicPr>
            <a:picLocks noChangeAspect="1"/>
          </p:cNvPicPr>
          <p:nvPr/>
        </p:nvPicPr>
        <p:blipFill>
          <a:blip r:embed="rId6"/>
          <a:stretch>
            <a:fillRect/>
          </a:stretch>
        </p:blipFill>
        <p:spPr>
          <a:xfrm>
            <a:off x="3600302" y="151504"/>
            <a:ext cx="2000250" cy="1238250"/>
          </a:xfrm>
          <a:prstGeom prst="rect">
            <a:avLst/>
          </a:prstGeom>
        </p:spPr>
      </p:pic>
      <p:pic>
        <p:nvPicPr>
          <p:cNvPr id="52" name="Picture 51">
            <a:extLst>
              <a:ext uri="{FF2B5EF4-FFF2-40B4-BE49-F238E27FC236}">
                <a16:creationId xmlns:a16="http://schemas.microsoft.com/office/drawing/2014/main" id="{076DD49C-EAAC-44AC-BE0D-69ABC97B754A}"/>
              </a:ext>
            </a:extLst>
          </p:cNvPr>
          <p:cNvPicPr>
            <a:picLocks noChangeAspect="1"/>
          </p:cNvPicPr>
          <p:nvPr/>
        </p:nvPicPr>
        <p:blipFill>
          <a:blip r:embed="rId7"/>
          <a:stretch>
            <a:fillRect/>
          </a:stretch>
        </p:blipFill>
        <p:spPr>
          <a:xfrm>
            <a:off x="6610723" y="293048"/>
            <a:ext cx="2762250" cy="1409700"/>
          </a:xfrm>
          <a:prstGeom prst="rect">
            <a:avLst/>
          </a:prstGeom>
        </p:spPr>
      </p:pic>
      <p:pic>
        <p:nvPicPr>
          <p:cNvPr id="54" name="Picture 53">
            <a:extLst>
              <a:ext uri="{FF2B5EF4-FFF2-40B4-BE49-F238E27FC236}">
                <a16:creationId xmlns:a16="http://schemas.microsoft.com/office/drawing/2014/main" id="{E9FD1FB0-9CDF-4FBB-8A11-E28553E88E12}"/>
              </a:ext>
            </a:extLst>
          </p:cNvPr>
          <p:cNvPicPr>
            <a:picLocks noChangeAspect="1"/>
          </p:cNvPicPr>
          <p:nvPr/>
        </p:nvPicPr>
        <p:blipFill>
          <a:blip r:embed="rId8"/>
          <a:stretch>
            <a:fillRect/>
          </a:stretch>
        </p:blipFill>
        <p:spPr>
          <a:xfrm>
            <a:off x="224135" y="3089745"/>
            <a:ext cx="2209800" cy="1219200"/>
          </a:xfrm>
          <a:prstGeom prst="rect">
            <a:avLst/>
          </a:prstGeom>
        </p:spPr>
      </p:pic>
      <p:pic>
        <p:nvPicPr>
          <p:cNvPr id="56" name="Picture 55">
            <a:extLst>
              <a:ext uri="{FF2B5EF4-FFF2-40B4-BE49-F238E27FC236}">
                <a16:creationId xmlns:a16="http://schemas.microsoft.com/office/drawing/2014/main" id="{0F8C81A8-436A-4D63-93AD-D23F4828C936}"/>
              </a:ext>
            </a:extLst>
          </p:cNvPr>
          <p:cNvPicPr>
            <a:picLocks noChangeAspect="1"/>
          </p:cNvPicPr>
          <p:nvPr/>
        </p:nvPicPr>
        <p:blipFill>
          <a:blip r:embed="rId9"/>
          <a:stretch>
            <a:fillRect/>
          </a:stretch>
        </p:blipFill>
        <p:spPr>
          <a:xfrm>
            <a:off x="459363" y="5177340"/>
            <a:ext cx="2190750" cy="1323975"/>
          </a:xfrm>
          <a:prstGeom prst="rect">
            <a:avLst/>
          </a:prstGeom>
        </p:spPr>
      </p:pic>
      <p:pic>
        <p:nvPicPr>
          <p:cNvPr id="58" name="Picture 57">
            <a:extLst>
              <a:ext uri="{FF2B5EF4-FFF2-40B4-BE49-F238E27FC236}">
                <a16:creationId xmlns:a16="http://schemas.microsoft.com/office/drawing/2014/main" id="{381AAD30-96E9-4963-926E-EE933D98F60A}"/>
              </a:ext>
            </a:extLst>
          </p:cNvPr>
          <p:cNvPicPr>
            <a:picLocks noChangeAspect="1"/>
          </p:cNvPicPr>
          <p:nvPr/>
        </p:nvPicPr>
        <p:blipFill>
          <a:blip r:embed="rId10"/>
          <a:stretch>
            <a:fillRect/>
          </a:stretch>
        </p:blipFill>
        <p:spPr>
          <a:xfrm>
            <a:off x="7698458" y="2661330"/>
            <a:ext cx="2400300" cy="1409700"/>
          </a:xfrm>
          <a:prstGeom prst="rect">
            <a:avLst/>
          </a:prstGeom>
        </p:spPr>
      </p:pic>
      <p:pic>
        <p:nvPicPr>
          <p:cNvPr id="60" name="Picture 59">
            <a:extLst>
              <a:ext uri="{FF2B5EF4-FFF2-40B4-BE49-F238E27FC236}">
                <a16:creationId xmlns:a16="http://schemas.microsoft.com/office/drawing/2014/main" id="{23CB383E-904E-4A5C-9ABE-F1BA67AAC3C5}"/>
              </a:ext>
            </a:extLst>
          </p:cNvPr>
          <p:cNvPicPr>
            <a:picLocks noChangeAspect="1"/>
          </p:cNvPicPr>
          <p:nvPr/>
        </p:nvPicPr>
        <p:blipFill>
          <a:blip r:embed="rId11"/>
          <a:stretch>
            <a:fillRect/>
          </a:stretch>
        </p:blipFill>
        <p:spPr>
          <a:xfrm>
            <a:off x="3477333" y="4484696"/>
            <a:ext cx="2705100" cy="1314450"/>
          </a:xfrm>
          <a:prstGeom prst="rect">
            <a:avLst/>
          </a:prstGeom>
        </p:spPr>
      </p:pic>
      <p:pic>
        <p:nvPicPr>
          <p:cNvPr id="62" name="Picture 61">
            <a:extLst>
              <a:ext uri="{FF2B5EF4-FFF2-40B4-BE49-F238E27FC236}">
                <a16:creationId xmlns:a16="http://schemas.microsoft.com/office/drawing/2014/main" id="{950A3A32-802A-4EF6-837C-A6985FF0329E}"/>
              </a:ext>
            </a:extLst>
          </p:cNvPr>
          <p:cNvPicPr>
            <a:picLocks noChangeAspect="1"/>
          </p:cNvPicPr>
          <p:nvPr/>
        </p:nvPicPr>
        <p:blipFill>
          <a:blip r:embed="rId12"/>
          <a:stretch>
            <a:fillRect/>
          </a:stretch>
        </p:blipFill>
        <p:spPr>
          <a:xfrm>
            <a:off x="9810588" y="741048"/>
            <a:ext cx="2409825" cy="1381125"/>
          </a:xfrm>
          <a:prstGeom prst="rect">
            <a:avLst/>
          </a:prstGeom>
        </p:spPr>
      </p:pic>
      <p:pic>
        <p:nvPicPr>
          <p:cNvPr id="64" name="Picture 63">
            <a:extLst>
              <a:ext uri="{FF2B5EF4-FFF2-40B4-BE49-F238E27FC236}">
                <a16:creationId xmlns:a16="http://schemas.microsoft.com/office/drawing/2014/main" id="{6313D59D-08D9-470A-AE1E-763297806C2E}"/>
              </a:ext>
            </a:extLst>
          </p:cNvPr>
          <p:cNvPicPr>
            <a:picLocks noChangeAspect="1"/>
          </p:cNvPicPr>
          <p:nvPr/>
        </p:nvPicPr>
        <p:blipFill>
          <a:blip r:embed="rId13"/>
          <a:stretch>
            <a:fillRect/>
          </a:stretch>
        </p:blipFill>
        <p:spPr>
          <a:xfrm>
            <a:off x="10068081" y="4559142"/>
            <a:ext cx="2074370" cy="1425334"/>
          </a:xfrm>
          <a:prstGeom prst="rect">
            <a:avLst/>
          </a:prstGeom>
        </p:spPr>
      </p:pic>
    </p:spTree>
    <p:extLst>
      <p:ext uri="{BB962C8B-B14F-4D97-AF65-F5344CB8AC3E}">
        <p14:creationId xmlns:p14="http://schemas.microsoft.com/office/powerpoint/2010/main" val="25913394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Projects</a:t>
            </a:r>
          </a:p>
        </p:txBody>
      </p:sp>
      <p:pic>
        <p:nvPicPr>
          <p:cNvPr id="4" name="Picture 3">
            <a:extLst>
              <a:ext uri="{FF2B5EF4-FFF2-40B4-BE49-F238E27FC236}">
                <a16:creationId xmlns:a16="http://schemas.microsoft.com/office/drawing/2014/main" id="{A9E74915-59A0-4EC9-9F06-010ED8DCD8EA}"/>
              </a:ext>
            </a:extLst>
          </p:cNvPr>
          <p:cNvPicPr>
            <a:picLocks noChangeAspect="1"/>
          </p:cNvPicPr>
          <p:nvPr/>
        </p:nvPicPr>
        <p:blipFill>
          <a:blip r:embed="rId3"/>
          <a:stretch>
            <a:fillRect/>
          </a:stretch>
        </p:blipFill>
        <p:spPr>
          <a:xfrm>
            <a:off x="3176075" y="2212073"/>
            <a:ext cx="5086349" cy="2595562"/>
          </a:xfrm>
          <a:prstGeom prst="rect">
            <a:avLst/>
          </a:prstGeom>
        </p:spPr>
      </p:pic>
      <p:sp>
        <p:nvSpPr>
          <p:cNvPr id="7" name="Rectangle 6">
            <a:extLst>
              <a:ext uri="{FF2B5EF4-FFF2-40B4-BE49-F238E27FC236}">
                <a16:creationId xmlns:a16="http://schemas.microsoft.com/office/drawing/2014/main" id="{8F374088-BAF1-46CE-BFF4-134A6E439176}"/>
              </a:ext>
            </a:extLst>
          </p:cNvPr>
          <p:cNvSpPr/>
          <p:nvPr/>
        </p:nvSpPr>
        <p:spPr>
          <a:xfrm>
            <a:off x="8398412" y="4403188"/>
            <a:ext cx="1012874" cy="7174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b="1" dirty="0">
              <a:solidFill>
                <a:schemeClr val="tx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83387D8-5E6F-4FA4-88BF-88D171DB6002}"/>
              </a:ext>
            </a:extLst>
          </p:cNvPr>
          <p:cNvPicPr>
            <a:picLocks noChangeAspect="1"/>
          </p:cNvPicPr>
          <p:nvPr/>
        </p:nvPicPr>
        <p:blipFill>
          <a:blip r:embed="rId4"/>
          <a:stretch>
            <a:fillRect/>
          </a:stretch>
        </p:blipFill>
        <p:spPr>
          <a:xfrm>
            <a:off x="9485944" y="5088467"/>
            <a:ext cx="1012874" cy="1032352"/>
          </a:xfrm>
          <a:prstGeom prst="rect">
            <a:avLst/>
          </a:prstGeom>
        </p:spPr>
      </p:pic>
      <p:pic>
        <p:nvPicPr>
          <p:cNvPr id="11" name="Picture 10">
            <a:extLst>
              <a:ext uri="{FF2B5EF4-FFF2-40B4-BE49-F238E27FC236}">
                <a16:creationId xmlns:a16="http://schemas.microsoft.com/office/drawing/2014/main" id="{1AE7CE9A-FFDB-4D1D-8C08-ABBA6AA82A77}"/>
              </a:ext>
            </a:extLst>
          </p:cNvPr>
          <p:cNvPicPr>
            <a:picLocks noChangeAspect="1"/>
          </p:cNvPicPr>
          <p:nvPr/>
        </p:nvPicPr>
        <p:blipFill>
          <a:blip r:embed="rId5"/>
          <a:stretch>
            <a:fillRect/>
          </a:stretch>
        </p:blipFill>
        <p:spPr>
          <a:xfrm>
            <a:off x="3773614" y="5008128"/>
            <a:ext cx="1582479" cy="1435331"/>
          </a:xfrm>
          <a:prstGeom prst="rect">
            <a:avLst/>
          </a:prstGeom>
        </p:spPr>
      </p:pic>
      <p:pic>
        <p:nvPicPr>
          <p:cNvPr id="13" name="Picture 12">
            <a:extLst>
              <a:ext uri="{FF2B5EF4-FFF2-40B4-BE49-F238E27FC236}">
                <a16:creationId xmlns:a16="http://schemas.microsoft.com/office/drawing/2014/main" id="{6AD624C7-8B41-4070-88C1-A870A76E5AE7}"/>
              </a:ext>
            </a:extLst>
          </p:cNvPr>
          <p:cNvPicPr>
            <a:picLocks noChangeAspect="1"/>
          </p:cNvPicPr>
          <p:nvPr/>
        </p:nvPicPr>
        <p:blipFill>
          <a:blip r:embed="rId6"/>
          <a:stretch>
            <a:fillRect/>
          </a:stretch>
        </p:blipFill>
        <p:spPr>
          <a:xfrm flipH="1">
            <a:off x="4581987" y="935606"/>
            <a:ext cx="1723128" cy="1191206"/>
          </a:xfrm>
          <a:prstGeom prst="rect">
            <a:avLst/>
          </a:prstGeom>
        </p:spPr>
      </p:pic>
      <p:pic>
        <p:nvPicPr>
          <p:cNvPr id="15" name="Picture 14">
            <a:extLst>
              <a:ext uri="{FF2B5EF4-FFF2-40B4-BE49-F238E27FC236}">
                <a16:creationId xmlns:a16="http://schemas.microsoft.com/office/drawing/2014/main" id="{E23FBD17-C0DB-4425-916F-514DC46B24B2}"/>
              </a:ext>
            </a:extLst>
          </p:cNvPr>
          <p:cNvPicPr>
            <a:picLocks noChangeAspect="1"/>
          </p:cNvPicPr>
          <p:nvPr/>
        </p:nvPicPr>
        <p:blipFill>
          <a:blip r:embed="rId7"/>
          <a:stretch>
            <a:fillRect/>
          </a:stretch>
        </p:blipFill>
        <p:spPr>
          <a:xfrm>
            <a:off x="7885744" y="5373421"/>
            <a:ext cx="1426349" cy="1434172"/>
          </a:xfrm>
          <a:prstGeom prst="rect">
            <a:avLst/>
          </a:prstGeom>
        </p:spPr>
      </p:pic>
      <p:pic>
        <p:nvPicPr>
          <p:cNvPr id="17" name="Picture 16">
            <a:extLst>
              <a:ext uri="{FF2B5EF4-FFF2-40B4-BE49-F238E27FC236}">
                <a16:creationId xmlns:a16="http://schemas.microsoft.com/office/drawing/2014/main" id="{FF023650-6BB6-4096-881C-E48C5F8333C2}"/>
              </a:ext>
            </a:extLst>
          </p:cNvPr>
          <p:cNvPicPr>
            <a:picLocks noChangeAspect="1"/>
          </p:cNvPicPr>
          <p:nvPr/>
        </p:nvPicPr>
        <p:blipFill>
          <a:blip r:embed="rId8"/>
          <a:stretch>
            <a:fillRect/>
          </a:stretch>
        </p:blipFill>
        <p:spPr>
          <a:xfrm>
            <a:off x="9034316" y="3279381"/>
            <a:ext cx="2449977" cy="1275867"/>
          </a:xfrm>
          <a:prstGeom prst="rect">
            <a:avLst/>
          </a:prstGeom>
        </p:spPr>
      </p:pic>
      <p:pic>
        <p:nvPicPr>
          <p:cNvPr id="19" name="Picture 18">
            <a:extLst>
              <a:ext uri="{FF2B5EF4-FFF2-40B4-BE49-F238E27FC236}">
                <a16:creationId xmlns:a16="http://schemas.microsoft.com/office/drawing/2014/main" id="{C243D28B-1558-461E-A7D4-78AAD3B1DBAC}"/>
              </a:ext>
            </a:extLst>
          </p:cNvPr>
          <p:cNvPicPr>
            <a:picLocks noChangeAspect="1"/>
          </p:cNvPicPr>
          <p:nvPr/>
        </p:nvPicPr>
        <p:blipFill>
          <a:blip r:embed="rId9"/>
          <a:stretch>
            <a:fillRect/>
          </a:stretch>
        </p:blipFill>
        <p:spPr>
          <a:xfrm>
            <a:off x="8214606" y="1599335"/>
            <a:ext cx="1445911" cy="1387853"/>
          </a:xfrm>
          <a:prstGeom prst="rect">
            <a:avLst/>
          </a:prstGeom>
        </p:spPr>
      </p:pic>
      <p:pic>
        <p:nvPicPr>
          <p:cNvPr id="21" name="Picture 20">
            <a:extLst>
              <a:ext uri="{FF2B5EF4-FFF2-40B4-BE49-F238E27FC236}">
                <a16:creationId xmlns:a16="http://schemas.microsoft.com/office/drawing/2014/main" id="{9C03EAAB-8291-4920-93B1-07D3B5117EBA}"/>
              </a:ext>
            </a:extLst>
          </p:cNvPr>
          <p:cNvPicPr>
            <a:picLocks noChangeAspect="1"/>
          </p:cNvPicPr>
          <p:nvPr/>
        </p:nvPicPr>
        <p:blipFill>
          <a:blip r:embed="rId10"/>
          <a:stretch>
            <a:fillRect/>
          </a:stretch>
        </p:blipFill>
        <p:spPr>
          <a:xfrm flipH="1">
            <a:off x="2443" y="3917314"/>
            <a:ext cx="2303500" cy="1435331"/>
          </a:xfrm>
          <a:prstGeom prst="rect">
            <a:avLst/>
          </a:prstGeom>
        </p:spPr>
      </p:pic>
      <p:pic>
        <p:nvPicPr>
          <p:cNvPr id="23" name="Picture 22">
            <a:extLst>
              <a:ext uri="{FF2B5EF4-FFF2-40B4-BE49-F238E27FC236}">
                <a16:creationId xmlns:a16="http://schemas.microsoft.com/office/drawing/2014/main" id="{F9369A24-573F-4A2F-92E6-194EE8D9F00B}"/>
              </a:ext>
            </a:extLst>
          </p:cNvPr>
          <p:cNvPicPr>
            <a:picLocks noChangeAspect="1"/>
          </p:cNvPicPr>
          <p:nvPr/>
        </p:nvPicPr>
        <p:blipFill>
          <a:blip r:embed="rId11"/>
          <a:stretch>
            <a:fillRect/>
          </a:stretch>
        </p:blipFill>
        <p:spPr>
          <a:xfrm>
            <a:off x="8474393" y="913168"/>
            <a:ext cx="3009900" cy="447675"/>
          </a:xfrm>
          <a:prstGeom prst="rect">
            <a:avLst/>
          </a:prstGeom>
        </p:spPr>
      </p:pic>
      <p:pic>
        <p:nvPicPr>
          <p:cNvPr id="25" name="Picture 24">
            <a:extLst>
              <a:ext uri="{FF2B5EF4-FFF2-40B4-BE49-F238E27FC236}">
                <a16:creationId xmlns:a16="http://schemas.microsoft.com/office/drawing/2014/main" id="{34D8E2C7-DB50-4BF1-9C38-1345A4702E33}"/>
              </a:ext>
            </a:extLst>
          </p:cNvPr>
          <p:cNvPicPr>
            <a:picLocks noChangeAspect="1"/>
          </p:cNvPicPr>
          <p:nvPr/>
        </p:nvPicPr>
        <p:blipFill>
          <a:blip r:embed="rId12"/>
          <a:stretch>
            <a:fillRect/>
          </a:stretch>
        </p:blipFill>
        <p:spPr>
          <a:xfrm>
            <a:off x="1690386" y="3394794"/>
            <a:ext cx="900929" cy="381457"/>
          </a:xfrm>
          <a:prstGeom prst="rect">
            <a:avLst/>
          </a:prstGeom>
        </p:spPr>
      </p:pic>
      <p:pic>
        <p:nvPicPr>
          <p:cNvPr id="27" name="Picture 26">
            <a:extLst>
              <a:ext uri="{FF2B5EF4-FFF2-40B4-BE49-F238E27FC236}">
                <a16:creationId xmlns:a16="http://schemas.microsoft.com/office/drawing/2014/main" id="{37A9AB3F-76B1-4463-8AB7-089E0B06EBC8}"/>
              </a:ext>
            </a:extLst>
          </p:cNvPr>
          <p:cNvPicPr>
            <a:picLocks noChangeAspect="1"/>
          </p:cNvPicPr>
          <p:nvPr/>
        </p:nvPicPr>
        <p:blipFill>
          <a:blip r:embed="rId13"/>
          <a:stretch>
            <a:fillRect/>
          </a:stretch>
        </p:blipFill>
        <p:spPr>
          <a:xfrm>
            <a:off x="398855" y="1531209"/>
            <a:ext cx="1741996" cy="1261580"/>
          </a:xfrm>
          <a:prstGeom prst="rect">
            <a:avLst/>
          </a:prstGeom>
        </p:spPr>
      </p:pic>
      <p:pic>
        <p:nvPicPr>
          <p:cNvPr id="29" name="Picture 28">
            <a:extLst>
              <a:ext uri="{FF2B5EF4-FFF2-40B4-BE49-F238E27FC236}">
                <a16:creationId xmlns:a16="http://schemas.microsoft.com/office/drawing/2014/main" id="{3C76D432-6CBD-4D63-8714-8B4AB10E67D6}"/>
              </a:ext>
            </a:extLst>
          </p:cNvPr>
          <p:cNvPicPr>
            <a:picLocks noChangeAspect="1"/>
          </p:cNvPicPr>
          <p:nvPr/>
        </p:nvPicPr>
        <p:blipFill>
          <a:blip r:embed="rId14"/>
          <a:stretch>
            <a:fillRect/>
          </a:stretch>
        </p:blipFill>
        <p:spPr>
          <a:xfrm flipH="1">
            <a:off x="2324001" y="1702398"/>
            <a:ext cx="1999079" cy="1435331"/>
          </a:xfrm>
          <a:prstGeom prst="rect">
            <a:avLst/>
          </a:prstGeom>
        </p:spPr>
      </p:pic>
      <p:pic>
        <p:nvPicPr>
          <p:cNvPr id="31" name="Picture 30">
            <a:extLst>
              <a:ext uri="{FF2B5EF4-FFF2-40B4-BE49-F238E27FC236}">
                <a16:creationId xmlns:a16="http://schemas.microsoft.com/office/drawing/2014/main" id="{21533648-0D86-4F5E-83DB-3CF9A95FAE4F}"/>
              </a:ext>
            </a:extLst>
          </p:cNvPr>
          <p:cNvPicPr>
            <a:picLocks noChangeAspect="1"/>
          </p:cNvPicPr>
          <p:nvPr/>
        </p:nvPicPr>
        <p:blipFill>
          <a:blip r:embed="rId15"/>
          <a:stretch>
            <a:fillRect/>
          </a:stretch>
        </p:blipFill>
        <p:spPr>
          <a:xfrm>
            <a:off x="1923068" y="5317310"/>
            <a:ext cx="1582479" cy="1097720"/>
          </a:xfrm>
          <a:prstGeom prst="rect">
            <a:avLst/>
          </a:prstGeom>
        </p:spPr>
      </p:pic>
      <p:pic>
        <p:nvPicPr>
          <p:cNvPr id="33" name="Picture 32">
            <a:extLst>
              <a:ext uri="{FF2B5EF4-FFF2-40B4-BE49-F238E27FC236}">
                <a16:creationId xmlns:a16="http://schemas.microsoft.com/office/drawing/2014/main" id="{1E5669D6-7AFA-4946-9ADC-29FE05325310}"/>
              </a:ext>
            </a:extLst>
          </p:cNvPr>
          <p:cNvPicPr>
            <a:picLocks noChangeAspect="1"/>
          </p:cNvPicPr>
          <p:nvPr/>
        </p:nvPicPr>
        <p:blipFill>
          <a:blip r:embed="rId16"/>
          <a:stretch>
            <a:fillRect/>
          </a:stretch>
        </p:blipFill>
        <p:spPr>
          <a:xfrm>
            <a:off x="10118277" y="1927831"/>
            <a:ext cx="1906480" cy="1038703"/>
          </a:xfrm>
          <a:prstGeom prst="rect">
            <a:avLst/>
          </a:prstGeom>
        </p:spPr>
      </p:pic>
      <p:pic>
        <p:nvPicPr>
          <p:cNvPr id="35" name="Picture 34">
            <a:extLst>
              <a:ext uri="{FF2B5EF4-FFF2-40B4-BE49-F238E27FC236}">
                <a16:creationId xmlns:a16="http://schemas.microsoft.com/office/drawing/2014/main" id="{482DA5E3-AE72-41ED-B9C0-1F6D81BE4A55}"/>
              </a:ext>
            </a:extLst>
          </p:cNvPr>
          <p:cNvPicPr>
            <a:picLocks noChangeAspect="1"/>
          </p:cNvPicPr>
          <p:nvPr/>
        </p:nvPicPr>
        <p:blipFill>
          <a:blip r:embed="rId17"/>
          <a:stretch>
            <a:fillRect/>
          </a:stretch>
        </p:blipFill>
        <p:spPr>
          <a:xfrm>
            <a:off x="5766698" y="5076926"/>
            <a:ext cx="1582479" cy="1165044"/>
          </a:xfrm>
          <a:prstGeom prst="rect">
            <a:avLst/>
          </a:prstGeom>
        </p:spPr>
      </p:pic>
      <p:pic>
        <p:nvPicPr>
          <p:cNvPr id="37" name="Picture 36">
            <a:extLst>
              <a:ext uri="{FF2B5EF4-FFF2-40B4-BE49-F238E27FC236}">
                <a16:creationId xmlns:a16="http://schemas.microsoft.com/office/drawing/2014/main" id="{839605AE-42B3-40DB-B6F1-AE1D364D23C0}"/>
              </a:ext>
            </a:extLst>
          </p:cNvPr>
          <p:cNvPicPr>
            <a:picLocks noChangeAspect="1"/>
          </p:cNvPicPr>
          <p:nvPr/>
        </p:nvPicPr>
        <p:blipFill>
          <a:blip r:embed="rId18"/>
          <a:stretch>
            <a:fillRect/>
          </a:stretch>
        </p:blipFill>
        <p:spPr>
          <a:xfrm>
            <a:off x="7027903" y="1584640"/>
            <a:ext cx="1025291" cy="252577"/>
          </a:xfrm>
          <a:prstGeom prst="rect">
            <a:avLst/>
          </a:prstGeom>
        </p:spPr>
      </p:pic>
      <p:pic>
        <p:nvPicPr>
          <p:cNvPr id="39" name="Picture 38">
            <a:extLst>
              <a:ext uri="{FF2B5EF4-FFF2-40B4-BE49-F238E27FC236}">
                <a16:creationId xmlns:a16="http://schemas.microsoft.com/office/drawing/2014/main" id="{C6B53A30-57E7-4EE7-92CF-603DDB3A144C}"/>
              </a:ext>
            </a:extLst>
          </p:cNvPr>
          <p:cNvPicPr>
            <a:picLocks noChangeAspect="1"/>
          </p:cNvPicPr>
          <p:nvPr/>
        </p:nvPicPr>
        <p:blipFill>
          <a:blip r:embed="rId19"/>
          <a:stretch>
            <a:fillRect/>
          </a:stretch>
        </p:blipFill>
        <p:spPr>
          <a:xfrm flipH="1">
            <a:off x="6654952" y="385724"/>
            <a:ext cx="1209816" cy="929625"/>
          </a:xfrm>
          <a:prstGeom prst="rect">
            <a:avLst/>
          </a:prstGeom>
        </p:spPr>
      </p:pic>
      <p:pic>
        <p:nvPicPr>
          <p:cNvPr id="41" name="Picture 40">
            <a:extLst>
              <a:ext uri="{FF2B5EF4-FFF2-40B4-BE49-F238E27FC236}">
                <a16:creationId xmlns:a16="http://schemas.microsoft.com/office/drawing/2014/main" id="{64A8A185-DE69-4E46-9110-1BA5E7693096}"/>
              </a:ext>
            </a:extLst>
          </p:cNvPr>
          <p:cNvPicPr>
            <a:picLocks noChangeAspect="1"/>
          </p:cNvPicPr>
          <p:nvPr/>
        </p:nvPicPr>
        <p:blipFill>
          <a:blip r:embed="rId20"/>
          <a:stretch>
            <a:fillRect/>
          </a:stretch>
        </p:blipFill>
        <p:spPr>
          <a:xfrm>
            <a:off x="10848837" y="4937827"/>
            <a:ext cx="1252355" cy="1169302"/>
          </a:xfrm>
          <a:prstGeom prst="rect">
            <a:avLst/>
          </a:prstGeom>
        </p:spPr>
      </p:pic>
      <p:pic>
        <p:nvPicPr>
          <p:cNvPr id="4098" name="Picture 2" descr="Buy Ford Focus Engine Undershield FD231AA-BCN-1411 | Vehicle Spares">
            <a:extLst>
              <a:ext uri="{FF2B5EF4-FFF2-40B4-BE49-F238E27FC236}">
                <a16:creationId xmlns:a16="http://schemas.microsoft.com/office/drawing/2014/main" id="{EE054DA5-AE6E-4D01-A713-18BA1304505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95070" y="4342582"/>
            <a:ext cx="1119660" cy="8386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tom Exhaust Pipe Heat Shield,Exhaust Pipe Heat Shield Factory,Exhaust  Pipe Heat Shield Manufacturers">
            <a:extLst>
              <a:ext uri="{FF2B5EF4-FFF2-40B4-BE49-F238E27FC236}">
                <a16:creationId xmlns:a16="http://schemas.microsoft.com/office/drawing/2014/main" id="{79A9E450-A9B2-4114-97DA-2BB47925559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319009" y="4050283"/>
            <a:ext cx="1382660" cy="13700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B5D4F89-12CF-4BBD-91CA-519D7BD5611B}"/>
              </a:ext>
            </a:extLst>
          </p:cNvPr>
          <p:cNvSpPr/>
          <p:nvPr/>
        </p:nvSpPr>
        <p:spPr>
          <a:xfrm>
            <a:off x="872197" y="6443166"/>
            <a:ext cx="640266" cy="2108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11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Projects (and Countries visited)</a:t>
            </a:r>
          </a:p>
        </p:txBody>
      </p:sp>
      <p:sp>
        <p:nvSpPr>
          <p:cNvPr id="7" name="Rectangle 6">
            <a:extLst>
              <a:ext uri="{FF2B5EF4-FFF2-40B4-BE49-F238E27FC236}">
                <a16:creationId xmlns:a16="http://schemas.microsoft.com/office/drawing/2014/main" id="{8F374088-BAF1-46CE-BFF4-134A6E439176}"/>
              </a:ext>
            </a:extLst>
          </p:cNvPr>
          <p:cNvSpPr/>
          <p:nvPr/>
        </p:nvSpPr>
        <p:spPr>
          <a:xfrm>
            <a:off x="8398412" y="4403188"/>
            <a:ext cx="1012874" cy="7174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b="1" dirty="0">
              <a:solidFill>
                <a:schemeClr val="tx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271E5140-CA37-4723-ADB0-6B45DBA3A482}"/>
              </a:ext>
            </a:extLst>
          </p:cNvPr>
          <p:cNvPicPr>
            <a:picLocks noChangeAspect="1"/>
          </p:cNvPicPr>
          <p:nvPr/>
        </p:nvPicPr>
        <p:blipFill>
          <a:blip r:embed="rId3"/>
          <a:stretch>
            <a:fillRect/>
          </a:stretch>
        </p:blipFill>
        <p:spPr>
          <a:xfrm>
            <a:off x="8952556" y="258408"/>
            <a:ext cx="3071851" cy="1509595"/>
          </a:xfrm>
          <a:prstGeom prst="rect">
            <a:avLst/>
          </a:prstGeom>
        </p:spPr>
      </p:pic>
      <p:pic>
        <p:nvPicPr>
          <p:cNvPr id="30" name="Picture 29">
            <a:extLst>
              <a:ext uri="{FF2B5EF4-FFF2-40B4-BE49-F238E27FC236}">
                <a16:creationId xmlns:a16="http://schemas.microsoft.com/office/drawing/2014/main" id="{6F55508E-C0FF-42C3-8D3E-F31A77356B76}"/>
              </a:ext>
            </a:extLst>
          </p:cNvPr>
          <p:cNvPicPr>
            <a:picLocks noChangeAspect="1"/>
          </p:cNvPicPr>
          <p:nvPr/>
        </p:nvPicPr>
        <p:blipFill>
          <a:blip r:embed="rId4"/>
          <a:stretch>
            <a:fillRect/>
          </a:stretch>
        </p:blipFill>
        <p:spPr>
          <a:xfrm>
            <a:off x="1795901" y="5390504"/>
            <a:ext cx="2997037" cy="1172754"/>
          </a:xfrm>
          <a:prstGeom prst="rect">
            <a:avLst/>
          </a:prstGeom>
        </p:spPr>
      </p:pic>
      <p:pic>
        <p:nvPicPr>
          <p:cNvPr id="42" name="Picture 41">
            <a:extLst>
              <a:ext uri="{FF2B5EF4-FFF2-40B4-BE49-F238E27FC236}">
                <a16:creationId xmlns:a16="http://schemas.microsoft.com/office/drawing/2014/main" id="{2F79ED0A-2ABF-486F-8347-56FABD488551}"/>
              </a:ext>
            </a:extLst>
          </p:cNvPr>
          <p:cNvPicPr>
            <a:picLocks noChangeAspect="1"/>
          </p:cNvPicPr>
          <p:nvPr/>
        </p:nvPicPr>
        <p:blipFill>
          <a:blip r:embed="rId5"/>
          <a:stretch>
            <a:fillRect/>
          </a:stretch>
        </p:blipFill>
        <p:spPr>
          <a:xfrm>
            <a:off x="1775112" y="1544154"/>
            <a:ext cx="8100909" cy="3493249"/>
          </a:xfrm>
          <a:prstGeom prst="rect">
            <a:avLst/>
          </a:prstGeom>
        </p:spPr>
      </p:pic>
      <p:pic>
        <p:nvPicPr>
          <p:cNvPr id="5" name="Picture 4">
            <a:extLst>
              <a:ext uri="{FF2B5EF4-FFF2-40B4-BE49-F238E27FC236}">
                <a16:creationId xmlns:a16="http://schemas.microsoft.com/office/drawing/2014/main" id="{C8FA2E62-DE46-40B1-82BF-EFA46749ACA6}"/>
              </a:ext>
            </a:extLst>
          </p:cNvPr>
          <p:cNvPicPr>
            <a:picLocks noChangeAspect="1"/>
          </p:cNvPicPr>
          <p:nvPr/>
        </p:nvPicPr>
        <p:blipFill>
          <a:blip r:embed="rId6"/>
          <a:stretch>
            <a:fillRect/>
          </a:stretch>
        </p:blipFill>
        <p:spPr>
          <a:xfrm>
            <a:off x="4068140" y="3738531"/>
            <a:ext cx="724798" cy="486717"/>
          </a:xfrm>
          <a:prstGeom prst="rect">
            <a:avLst/>
          </a:prstGeom>
        </p:spPr>
      </p:pic>
      <p:pic>
        <p:nvPicPr>
          <p:cNvPr id="8" name="Picture 7">
            <a:extLst>
              <a:ext uri="{FF2B5EF4-FFF2-40B4-BE49-F238E27FC236}">
                <a16:creationId xmlns:a16="http://schemas.microsoft.com/office/drawing/2014/main" id="{D51935D4-3F0C-4FA8-A06C-ABA6AAD3B8B1}"/>
              </a:ext>
            </a:extLst>
          </p:cNvPr>
          <p:cNvPicPr>
            <a:picLocks noChangeAspect="1"/>
          </p:cNvPicPr>
          <p:nvPr/>
        </p:nvPicPr>
        <p:blipFill>
          <a:blip r:embed="rId7"/>
          <a:stretch>
            <a:fillRect/>
          </a:stretch>
        </p:blipFill>
        <p:spPr>
          <a:xfrm>
            <a:off x="3973673" y="2697167"/>
            <a:ext cx="913731" cy="466700"/>
          </a:xfrm>
          <a:prstGeom prst="rect">
            <a:avLst/>
          </a:prstGeom>
        </p:spPr>
      </p:pic>
      <p:pic>
        <p:nvPicPr>
          <p:cNvPr id="16" name="Picture 15">
            <a:extLst>
              <a:ext uri="{FF2B5EF4-FFF2-40B4-BE49-F238E27FC236}">
                <a16:creationId xmlns:a16="http://schemas.microsoft.com/office/drawing/2014/main" id="{D3A9E5E1-153E-46E4-8B9B-14F1E1E1A673}"/>
              </a:ext>
            </a:extLst>
          </p:cNvPr>
          <p:cNvPicPr>
            <a:picLocks noChangeAspect="1"/>
          </p:cNvPicPr>
          <p:nvPr/>
        </p:nvPicPr>
        <p:blipFill>
          <a:blip r:embed="rId8"/>
          <a:stretch>
            <a:fillRect/>
          </a:stretch>
        </p:blipFill>
        <p:spPr>
          <a:xfrm flipH="1">
            <a:off x="8014795" y="3393887"/>
            <a:ext cx="248582" cy="168010"/>
          </a:xfrm>
          <a:prstGeom prst="rect">
            <a:avLst/>
          </a:prstGeom>
        </p:spPr>
      </p:pic>
      <p:pic>
        <p:nvPicPr>
          <p:cNvPr id="12" name="Picture 11">
            <a:extLst>
              <a:ext uri="{FF2B5EF4-FFF2-40B4-BE49-F238E27FC236}">
                <a16:creationId xmlns:a16="http://schemas.microsoft.com/office/drawing/2014/main" id="{D1E72F1D-9772-4288-AF9F-DD1F87846052}"/>
              </a:ext>
            </a:extLst>
          </p:cNvPr>
          <p:cNvPicPr>
            <a:picLocks noChangeAspect="1"/>
          </p:cNvPicPr>
          <p:nvPr/>
        </p:nvPicPr>
        <p:blipFill>
          <a:blip r:embed="rId9"/>
          <a:stretch>
            <a:fillRect/>
          </a:stretch>
        </p:blipFill>
        <p:spPr>
          <a:xfrm>
            <a:off x="8305465" y="3559406"/>
            <a:ext cx="266680" cy="159006"/>
          </a:xfrm>
          <a:prstGeom prst="rect">
            <a:avLst/>
          </a:prstGeom>
        </p:spPr>
      </p:pic>
      <p:pic>
        <p:nvPicPr>
          <p:cNvPr id="6148" name="Picture 4" descr="Flagge| Niederlande (gleiche Größe)">
            <a:extLst>
              <a:ext uri="{FF2B5EF4-FFF2-40B4-BE49-F238E27FC236}">
                <a16:creationId xmlns:a16="http://schemas.microsoft.com/office/drawing/2014/main" id="{9ECA2C4E-3AC4-4AAB-8710-749F1AEE5A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6731" y="3725958"/>
            <a:ext cx="224508" cy="15116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30295FD7-CA6A-4375-B172-E4500495AF05}"/>
              </a:ext>
            </a:extLst>
          </p:cNvPr>
          <p:cNvPicPr>
            <a:picLocks noChangeAspect="1"/>
          </p:cNvPicPr>
          <p:nvPr/>
        </p:nvPicPr>
        <p:blipFill>
          <a:blip r:embed="rId11"/>
          <a:stretch>
            <a:fillRect/>
          </a:stretch>
        </p:blipFill>
        <p:spPr>
          <a:xfrm>
            <a:off x="7826457" y="3625144"/>
            <a:ext cx="279152" cy="186536"/>
          </a:xfrm>
          <a:prstGeom prst="rect">
            <a:avLst/>
          </a:prstGeom>
        </p:spPr>
      </p:pic>
      <p:pic>
        <p:nvPicPr>
          <p:cNvPr id="6150" name="Picture 6" descr="Flagge Italien">
            <a:extLst>
              <a:ext uri="{FF2B5EF4-FFF2-40B4-BE49-F238E27FC236}">
                <a16:creationId xmlns:a16="http://schemas.microsoft.com/office/drawing/2014/main" id="{3EFAB19C-A390-42BC-BED7-F9551A9235D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8228985" y="4101866"/>
            <a:ext cx="303657" cy="20259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lag of Luxembourg | Britannica">
            <a:extLst>
              <a:ext uri="{FF2B5EF4-FFF2-40B4-BE49-F238E27FC236}">
                <a16:creationId xmlns:a16="http://schemas.microsoft.com/office/drawing/2014/main" id="{530C9285-2870-4DD0-9886-2B59F87932F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51366" y="3334582"/>
            <a:ext cx="280017" cy="16801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lagge Spanien mit Wappen">
            <a:extLst>
              <a:ext uri="{FF2B5EF4-FFF2-40B4-BE49-F238E27FC236}">
                <a16:creationId xmlns:a16="http://schemas.microsoft.com/office/drawing/2014/main" id="{3BFB7DFE-5CF7-47E7-B498-B63F15880F0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20368" y="4037524"/>
            <a:ext cx="212178" cy="14156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Flagge Portugal">
            <a:extLst>
              <a:ext uri="{FF2B5EF4-FFF2-40B4-BE49-F238E27FC236}">
                <a16:creationId xmlns:a16="http://schemas.microsoft.com/office/drawing/2014/main" id="{BBFB1A17-30B6-4F8D-82A6-73E20BCDCF6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8508" y="3838502"/>
            <a:ext cx="281860" cy="1880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777689A-F363-4F58-B321-80F83DBA2B6E}"/>
              </a:ext>
            </a:extLst>
          </p:cNvPr>
          <p:cNvPicPr>
            <a:picLocks noChangeAspect="1"/>
          </p:cNvPicPr>
          <p:nvPr/>
        </p:nvPicPr>
        <p:blipFill>
          <a:blip r:embed="rId16"/>
          <a:stretch>
            <a:fillRect/>
          </a:stretch>
        </p:blipFill>
        <p:spPr>
          <a:xfrm>
            <a:off x="8614232" y="3478109"/>
            <a:ext cx="318401" cy="196505"/>
          </a:xfrm>
          <a:prstGeom prst="rect">
            <a:avLst/>
          </a:prstGeom>
        </p:spPr>
      </p:pic>
      <p:pic>
        <p:nvPicPr>
          <p:cNvPr id="6154" name="Picture 10" descr="Flagge Schweden">
            <a:extLst>
              <a:ext uri="{FF2B5EF4-FFF2-40B4-BE49-F238E27FC236}">
                <a16:creationId xmlns:a16="http://schemas.microsoft.com/office/drawing/2014/main" id="{B3D88529-6C7A-4504-9BA2-A77CA250B41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79604" y="2864080"/>
            <a:ext cx="318401" cy="2124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4FE7DA3D-94C5-4A31-A153-4C6D67AC9F44}"/>
              </a:ext>
            </a:extLst>
          </p:cNvPr>
          <p:cNvPicPr>
            <a:picLocks noChangeAspect="1"/>
          </p:cNvPicPr>
          <p:nvPr/>
        </p:nvPicPr>
        <p:blipFill>
          <a:blip r:embed="rId18"/>
          <a:stretch>
            <a:fillRect/>
          </a:stretch>
        </p:blipFill>
        <p:spPr>
          <a:xfrm>
            <a:off x="9222100" y="4304460"/>
            <a:ext cx="2883532" cy="1865597"/>
          </a:xfrm>
          <a:prstGeom prst="rect">
            <a:avLst/>
          </a:prstGeom>
        </p:spPr>
      </p:pic>
      <p:pic>
        <p:nvPicPr>
          <p:cNvPr id="34" name="Picture 33">
            <a:extLst>
              <a:ext uri="{FF2B5EF4-FFF2-40B4-BE49-F238E27FC236}">
                <a16:creationId xmlns:a16="http://schemas.microsoft.com/office/drawing/2014/main" id="{966C88D6-1926-43AE-8B12-26E7BCDA4D39}"/>
              </a:ext>
            </a:extLst>
          </p:cNvPr>
          <p:cNvPicPr>
            <a:picLocks noChangeAspect="1"/>
          </p:cNvPicPr>
          <p:nvPr/>
        </p:nvPicPr>
        <p:blipFill>
          <a:blip r:embed="rId19"/>
          <a:stretch>
            <a:fillRect/>
          </a:stretch>
        </p:blipFill>
        <p:spPr>
          <a:xfrm>
            <a:off x="5148607" y="4572384"/>
            <a:ext cx="3115426" cy="1919856"/>
          </a:xfrm>
          <a:prstGeom prst="rect">
            <a:avLst/>
          </a:prstGeom>
        </p:spPr>
      </p:pic>
      <p:pic>
        <p:nvPicPr>
          <p:cNvPr id="36" name="Picture 35">
            <a:extLst>
              <a:ext uri="{FF2B5EF4-FFF2-40B4-BE49-F238E27FC236}">
                <a16:creationId xmlns:a16="http://schemas.microsoft.com/office/drawing/2014/main" id="{D1AFFAB5-FC7E-43F7-BA83-F10DBE417D89}"/>
              </a:ext>
            </a:extLst>
          </p:cNvPr>
          <p:cNvPicPr>
            <a:picLocks noChangeAspect="1"/>
          </p:cNvPicPr>
          <p:nvPr/>
        </p:nvPicPr>
        <p:blipFill>
          <a:blip r:embed="rId20"/>
          <a:stretch>
            <a:fillRect/>
          </a:stretch>
        </p:blipFill>
        <p:spPr>
          <a:xfrm>
            <a:off x="9607010" y="2359451"/>
            <a:ext cx="2511470" cy="1573076"/>
          </a:xfrm>
          <a:prstGeom prst="rect">
            <a:avLst/>
          </a:prstGeom>
        </p:spPr>
      </p:pic>
      <p:pic>
        <p:nvPicPr>
          <p:cNvPr id="24" name="Picture 23">
            <a:extLst>
              <a:ext uri="{FF2B5EF4-FFF2-40B4-BE49-F238E27FC236}">
                <a16:creationId xmlns:a16="http://schemas.microsoft.com/office/drawing/2014/main" id="{5C1CD491-4D96-4EA4-B3DB-C83DA2B55D18}"/>
              </a:ext>
            </a:extLst>
          </p:cNvPr>
          <p:cNvPicPr>
            <a:picLocks noChangeAspect="1"/>
          </p:cNvPicPr>
          <p:nvPr/>
        </p:nvPicPr>
        <p:blipFill>
          <a:blip r:embed="rId21"/>
          <a:stretch>
            <a:fillRect/>
          </a:stretch>
        </p:blipFill>
        <p:spPr>
          <a:xfrm>
            <a:off x="503443" y="3536007"/>
            <a:ext cx="2924117" cy="1516858"/>
          </a:xfrm>
          <a:prstGeom prst="rect">
            <a:avLst/>
          </a:prstGeom>
        </p:spPr>
      </p:pic>
      <p:pic>
        <p:nvPicPr>
          <p:cNvPr id="26" name="Picture 25">
            <a:extLst>
              <a:ext uri="{FF2B5EF4-FFF2-40B4-BE49-F238E27FC236}">
                <a16:creationId xmlns:a16="http://schemas.microsoft.com/office/drawing/2014/main" id="{B56A83CE-2F7E-429D-9FFE-EF1CE2304FFD}"/>
              </a:ext>
            </a:extLst>
          </p:cNvPr>
          <p:cNvPicPr>
            <a:picLocks noChangeAspect="1"/>
          </p:cNvPicPr>
          <p:nvPr/>
        </p:nvPicPr>
        <p:blipFill>
          <a:blip r:embed="rId22"/>
          <a:stretch>
            <a:fillRect/>
          </a:stretch>
        </p:blipFill>
        <p:spPr>
          <a:xfrm>
            <a:off x="383279" y="1115894"/>
            <a:ext cx="2578659" cy="1516858"/>
          </a:xfrm>
          <a:prstGeom prst="rect">
            <a:avLst/>
          </a:prstGeom>
        </p:spPr>
      </p:pic>
      <p:pic>
        <p:nvPicPr>
          <p:cNvPr id="22" name="Picture 21">
            <a:extLst>
              <a:ext uri="{FF2B5EF4-FFF2-40B4-BE49-F238E27FC236}">
                <a16:creationId xmlns:a16="http://schemas.microsoft.com/office/drawing/2014/main" id="{6030767E-97E7-4E4C-85E6-5271354CE36B}"/>
              </a:ext>
            </a:extLst>
          </p:cNvPr>
          <p:cNvPicPr>
            <a:picLocks noChangeAspect="1"/>
          </p:cNvPicPr>
          <p:nvPr/>
        </p:nvPicPr>
        <p:blipFill>
          <a:blip r:embed="rId23"/>
          <a:stretch>
            <a:fillRect/>
          </a:stretch>
        </p:blipFill>
        <p:spPr>
          <a:xfrm>
            <a:off x="5648102" y="930749"/>
            <a:ext cx="2657363" cy="1430887"/>
          </a:xfrm>
          <a:prstGeom prst="rect">
            <a:avLst/>
          </a:prstGeom>
        </p:spPr>
      </p:pic>
      <p:sp>
        <p:nvSpPr>
          <p:cNvPr id="3" name="Rectangle 2">
            <a:extLst>
              <a:ext uri="{FF2B5EF4-FFF2-40B4-BE49-F238E27FC236}">
                <a16:creationId xmlns:a16="http://schemas.microsoft.com/office/drawing/2014/main" id="{3CE868D8-7939-4753-9397-3B51A92D10B1}"/>
              </a:ext>
            </a:extLst>
          </p:cNvPr>
          <p:cNvSpPr/>
          <p:nvPr/>
        </p:nvSpPr>
        <p:spPr>
          <a:xfrm>
            <a:off x="872197" y="6492240"/>
            <a:ext cx="568035" cy="1758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66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BFE67-E626-4CC5-A73D-ABA7F314595D}"/>
              </a:ext>
            </a:extLst>
          </p:cNvPr>
          <p:cNvSpPr txBox="1"/>
          <p:nvPr/>
        </p:nvSpPr>
        <p:spPr>
          <a:xfrm>
            <a:off x="640080" y="1060166"/>
            <a:ext cx="5444197" cy="4801314"/>
          </a:xfrm>
          <a:prstGeom prst="rect">
            <a:avLst/>
          </a:prstGeom>
          <a:noFill/>
        </p:spPr>
        <p:txBody>
          <a:bodyPr wrap="square" rtlCol="0">
            <a:spAutoFit/>
          </a:bodyPr>
          <a:lstStyle/>
          <a:p>
            <a:pPr marL="0" indent="0" algn="ctr">
              <a:buNone/>
            </a:pPr>
            <a:r>
              <a:rPr lang="en-US" sz="1800" b="1" dirty="0">
                <a:solidFill>
                  <a:srgbClr val="0000FF"/>
                </a:solidFill>
              </a:rPr>
              <a:t>Aerodynamics </a:t>
            </a:r>
          </a:p>
          <a:p>
            <a:pPr marL="0" indent="0" algn="ctr">
              <a:buNone/>
            </a:pPr>
            <a:r>
              <a:rPr lang="en-US" sz="1800" b="1" dirty="0" err="1">
                <a:solidFill>
                  <a:srgbClr val="0000FF"/>
                </a:solidFill>
              </a:rPr>
              <a:t>Driveability</a:t>
            </a:r>
            <a:r>
              <a:rPr lang="en-US" sz="1800" b="1" dirty="0">
                <a:solidFill>
                  <a:srgbClr val="0000FF"/>
                </a:solidFill>
              </a:rPr>
              <a:t> and Vehicle Handling </a:t>
            </a:r>
          </a:p>
          <a:p>
            <a:pPr marL="0" indent="0" algn="ctr">
              <a:buNone/>
            </a:pPr>
            <a:r>
              <a:rPr lang="en-US" sz="1800" b="1" dirty="0">
                <a:solidFill>
                  <a:srgbClr val="0000FF"/>
                </a:solidFill>
              </a:rPr>
              <a:t>Noise/ Vibration (NVH) </a:t>
            </a:r>
          </a:p>
          <a:p>
            <a:pPr marL="0" indent="0" algn="ctr">
              <a:buNone/>
            </a:pPr>
            <a:r>
              <a:rPr lang="en-US" b="1" dirty="0">
                <a:solidFill>
                  <a:srgbClr val="0000FF"/>
                </a:solidFill>
              </a:rPr>
              <a:t>Manufacturing and Assembly</a:t>
            </a:r>
            <a:endParaRPr lang="en-US" sz="1800" b="1" dirty="0">
              <a:solidFill>
                <a:srgbClr val="0000FF"/>
              </a:solidFill>
            </a:endParaRPr>
          </a:p>
          <a:p>
            <a:pPr marL="0" indent="0" algn="ctr">
              <a:buNone/>
            </a:pPr>
            <a:r>
              <a:rPr lang="en-US" sz="1800" b="1" dirty="0">
                <a:solidFill>
                  <a:srgbClr val="0000FF"/>
                </a:solidFill>
              </a:rPr>
              <a:t>CAD/ CAE  </a:t>
            </a:r>
          </a:p>
          <a:p>
            <a:pPr marL="0" indent="0" algn="ctr">
              <a:buNone/>
            </a:pPr>
            <a:r>
              <a:rPr lang="en-US" sz="1800" b="1" dirty="0">
                <a:solidFill>
                  <a:srgbClr val="0000FF"/>
                </a:solidFill>
              </a:rPr>
              <a:t>Design </a:t>
            </a:r>
          </a:p>
          <a:p>
            <a:pPr marL="0" indent="0" algn="ctr">
              <a:buNone/>
            </a:pPr>
            <a:r>
              <a:rPr lang="en-US" b="1" dirty="0">
                <a:solidFill>
                  <a:srgbClr val="0000FF"/>
                </a:solidFill>
              </a:rPr>
              <a:t>Styling and Design</a:t>
            </a:r>
            <a:r>
              <a:rPr lang="en-US" sz="1800" b="1" dirty="0">
                <a:solidFill>
                  <a:srgbClr val="0000FF"/>
                </a:solidFill>
              </a:rPr>
              <a:t> </a:t>
            </a:r>
          </a:p>
          <a:p>
            <a:pPr marL="0" indent="0" algn="ctr">
              <a:buNone/>
            </a:pPr>
            <a:r>
              <a:rPr lang="en-US" sz="1800" b="1" dirty="0">
                <a:solidFill>
                  <a:srgbClr val="0000FF"/>
                </a:solidFill>
              </a:rPr>
              <a:t>Crash safety </a:t>
            </a:r>
          </a:p>
          <a:p>
            <a:pPr marL="0" indent="0" algn="ctr">
              <a:buNone/>
            </a:pPr>
            <a:r>
              <a:rPr lang="en-US" sz="1800" b="1" dirty="0">
                <a:solidFill>
                  <a:srgbClr val="0000FF"/>
                </a:solidFill>
              </a:rPr>
              <a:t>Water Management</a:t>
            </a:r>
          </a:p>
          <a:p>
            <a:pPr marL="0" indent="0" algn="ctr">
              <a:buNone/>
            </a:pPr>
            <a:r>
              <a:rPr lang="en-US" b="1" dirty="0">
                <a:solidFill>
                  <a:srgbClr val="0000FF"/>
                </a:solidFill>
              </a:rPr>
              <a:t>Ergonomics</a:t>
            </a:r>
            <a:r>
              <a:rPr lang="en-US" sz="1800" b="1" dirty="0">
                <a:solidFill>
                  <a:srgbClr val="0000FF"/>
                </a:solidFill>
              </a:rPr>
              <a:t> </a:t>
            </a:r>
          </a:p>
          <a:p>
            <a:pPr marL="0" indent="0" algn="ctr">
              <a:buNone/>
            </a:pPr>
            <a:r>
              <a:rPr lang="en-US" sz="1800" b="1" dirty="0">
                <a:solidFill>
                  <a:srgbClr val="0000FF"/>
                </a:solidFill>
              </a:rPr>
              <a:t>Heat Management </a:t>
            </a:r>
          </a:p>
          <a:p>
            <a:pPr marL="0" indent="0" algn="ctr">
              <a:buNone/>
            </a:pPr>
            <a:r>
              <a:rPr lang="en-US" sz="1800" b="1" dirty="0" err="1">
                <a:solidFill>
                  <a:srgbClr val="0000FF"/>
                </a:solidFill>
              </a:rPr>
              <a:t>Colour</a:t>
            </a:r>
            <a:r>
              <a:rPr lang="en-US" sz="1800" b="1" dirty="0">
                <a:solidFill>
                  <a:srgbClr val="0000FF"/>
                </a:solidFill>
              </a:rPr>
              <a:t> and Materials </a:t>
            </a:r>
          </a:p>
          <a:p>
            <a:pPr marL="0" indent="0" algn="ctr">
              <a:buNone/>
            </a:pPr>
            <a:r>
              <a:rPr lang="en-US" sz="1800" b="1" dirty="0">
                <a:solidFill>
                  <a:srgbClr val="0000FF"/>
                </a:solidFill>
              </a:rPr>
              <a:t>Supplier Management </a:t>
            </a:r>
          </a:p>
          <a:p>
            <a:pPr marL="0" indent="0" algn="ctr">
              <a:buNone/>
            </a:pPr>
            <a:r>
              <a:rPr lang="en-US" sz="1800" b="1" dirty="0">
                <a:solidFill>
                  <a:srgbClr val="0000FF"/>
                </a:solidFill>
              </a:rPr>
              <a:t>Vehicle </a:t>
            </a:r>
            <a:r>
              <a:rPr lang="en-US" b="1" dirty="0">
                <a:solidFill>
                  <a:srgbClr val="0000FF"/>
                </a:solidFill>
              </a:rPr>
              <a:t>and Component </a:t>
            </a:r>
            <a:r>
              <a:rPr lang="en-US" sz="1800" b="1" dirty="0">
                <a:solidFill>
                  <a:srgbClr val="0000FF"/>
                </a:solidFill>
              </a:rPr>
              <a:t>Testing </a:t>
            </a:r>
          </a:p>
          <a:p>
            <a:pPr marL="0" indent="0" algn="ctr">
              <a:buNone/>
            </a:pPr>
            <a:r>
              <a:rPr lang="en-US" sz="1800" b="1" dirty="0">
                <a:solidFill>
                  <a:srgbClr val="0000FF"/>
                </a:solidFill>
              </a:rPr>
              <a:t>Senior Management Reviews </a:t>
            </a:r>
          </a:p>
          <a:p>
            <a:pPr marL="0" indent="0" algn="ctr">
              <a:buNone/>
            </a:pPr>
            <a:r>
              <a:rPr lang="en-US" sz="1800" b="1" dirty="0">
                <a:solidFill>
                  <a:srgbClr val="0000FF"/>
                </a:solidFill>
              </a:rPr>
              <a:t>Finance</a:t>
            </a:r>
          </a:p>
          <a:p>
            <a:pPr marL="0" indent="0" algn="ctr">
              <a:buNone/>
            </a:pPr>
            <a:r>
              <a:rPr lang="en-US" b="1" dirty="0">
                <a:solidFill>
                  <a:srgbClr val="0000FF"/>
                </a:solidFill>
              </a:rPr>
              <a:t>Purchasing</a:t>
            </a:r>
            <a:endParaRPr lang="en-US" sz="1800" b="1" dirty="0">
              <a:solidFill>
                <a:srgbClr val="0000FF"/>
              </a:solidFill>
            </a:endParaRPr>
          </a:p>
        </p:txBody>
      </p:sp>
      <p:pic>
        <p:nvPicPr>
          <p:cNvPr id="3074" name="Picture 2">
            <a:extLst>
              <a:ext uri="{FF2B5EF4-FFF2-40B4-BE49-F238E27FC236}">
                <a16:creationId xmlns:a16="http://schemas.microsoft.com/office/drawing/2014/main" id="{A3EA8DAE-2E5B-4994-AD95-E9B8C1F3C2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966" y="5289528"/>
            <a:ext cx="2535255" cy="12613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 Ford Ranger Built Using F1 Tech, Ford Says - autoevolution">
            <a:extLst>
              <a:ext uri="{FF2B5EF4-FFF2-40B4-BE49-F238E27FC236}">
                <a16:creationId xmlns:a16="http://schemas.microsoft.com/office/drawing/2014/main" id="{B38C04A7-45E5-4769-8618-43CBF5BD71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11" y="5289528"/>
            <a:ext cx="2325977" cy="14014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9D09FCB-AC67-413C-9B8F-720D966969F3}"/>
              </a:ext>
            </a:extLst>
          </p:cNvPr>
          <p:cNvSpPr>
            <a:spLocks noGrp="1"/>
          </p:cNvSpPr>
          <p:nvPr>
            <p:ph type="title" idx="4294967295"/>
          </p:nvPr>
        </p:nvSpPr>
        <p:spPr>
          <a:xfrm>
            <a:off x="0" y="365125"/>
            <a:ext cx="7443788" cy="563563"/>
          </a:xfrm>
          <a:prstGeom prst="rect">
            <a:avLst/>
          </a:prstGeom>
        </p:spPr>
        <p:txBody>
          <a:bodyPr/>
          <a:lstStyle/>
          <a:p>
            <a:r>
              <a:rPr lang="en-GB" dirty="0"/>
              <a:t>Day-to-Day Interfaces</a:t>
            </a:r>
          </a:p>
        </p:txBody>
      </p:sp>
      <p:pic>
        <p:nvPicPr>
          <p:cNvPr id="3080" name="Picture 8" descr="2021 Ford Mustang Mach-E Earns IIHS Top Safety Pick Award">
            <a:extLst>
              <a:ext uri="{FF2B5EF4-FFF2-40B4-BE49-F238E27FC236}">
                <a16:creationId xmlns:a16="http://schemas.microsoft.com/office/drawing/2014/main" id="{43712987-C7E0-474B-A902-345E1DA28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089" y="2121877"/>
            <a:ext cx="2134548" cy="119534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ord Evos Concept - Clay Modeling - Car Body Design">
            <a:extLst>
              <a:ext uri="{FF2B5EF4-FFF2-40B4-BE49-F238E27FC236}">
                <a16:creationId xmlns:a16="http://schemas.microsoft.com/office/drawing/2014/main" id="{E055C888-0065-4A3A-BE01-15678B9CC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363" y="687449"/>
            <a:ext cx="1919908" cy="128459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Effects of Anthropometric Variables and Seat Height on Automobile Drivers'  Preferred Posture With the Presence of the Clutch">
            <a:extLst>
              <a:ext uri="{FF2B5EF4-FFF2-40B4-BE49-F238E27FC236}">
                <a16:creationId xmlns:a16="http://schemas.microsoft.com/office/drawing/2014/main" id="{AD08F499-B6AA-4CE2-AB34-B4CE63B916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11" y="2229176"/>
            <a:ext cx="1778317" cy="145563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2019 Ford Focus CAR FACTORY PRODUCTION - How It's Made Manufactory - YouTube">
            <a:extLst>
              <a:ext uri="{FF2B5EF4-FFF2-40B4-BE49-F238E27FC236}">
                <a16:creationId xmlns:a16="http://schemas.microsoft.com/office/drawing/2014/main" id="{784A76D0-29EF-4BE6-8222-CF6CE15C19D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690" t="-2243"/>
          <a:stretch/>
        </p:blipFill>
        <p:spPr bwMode="auto">
          <a:xfrm>
            <a:off x="5328212" y="3540777"/>
            <a:ext cx="2535255" cy="160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9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9433-D000-4E09-9AB2-59499EDC2658}"/>
              </a:ext>
            </a:extLst>
          </p:cNvPr>
          <p:cNvSpPr>
            <a:spLocks noGrp="1"/>
          </p:cNvSpPr>
          <p:nvPr>
            <p:ph type="ctrTitle"/>
          </p:nvPr>
        </p:nvSpPr>
        <p:spPr>
          <a:xfrm>
            <a:off x="5085662" y="1798616"/>
            <a:ext cx="6400800" cy="3260768"/>
          </a:xfrm>
        </p:spPr>
        <p:txBody>
          <a:bodyPr/>
          <a:lstStyle/>
          <a:p>
            <a:r>
              <a:rPr lang="en-GB" dirty="0"/>
              <a:t>Ford Apprenticeships</a:t>
            </a:r>
            <a:br>
              <a:rPr lang="en-GB" dirty="0"/>
            </a:br>
            <a:r>
              <a:rPr lang="en-GB" sz="2000" dirty="0"/>
              <a:t>- Level 3 Engineering </a:t>
            </a:r>
            <a:br>
              <a:rPr lang="en-GB" sz="2000" dirty="0"/>
            </a:br>
            <a:r>
              <a:rPr lang="en-GB" sz="2000" dirty="0"/>
              <a:t>- Level 6 Engineering Degree</a:t>
            </a:r>
            <a:br>
              <a:rPr lang="en-GB" sz="2000" dirty="0"/>
            </a:br>
            <a:r>
              <a:rPr lang="en-GB" sz="2000" dirty="0"/>
              <a:t>- Level 6 Digital &amp; Technology Solutions Degree</a:t>
            </a: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23504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0DBE21-AD94-4121-B876-9635F9BFE0DE}"/>
              </a:ext>
            </a:extLst>
          </p:cNvPr>
          <p:cNvPicPr>
            <a:picLocks noGrp="1" noChangeAspect="1"/>
          </p:cNvPicPr>
          <p:nvPr>
            <p:ph idx="1"/>
          </p:nvPr>
        </p:nvPicPr>
        <p:blipFill>
          <a:blip r:embed="rId2"/>
          <a:stretch>
            <a:fillRect/>
          </a:stretch>
        </p:blipFill>
        <p:spPr>
          <a:xfrm>
            <a:off x="1059106" y="363985"/>
            <a:ext cx="10073787" cy="5873719"/>
          </a:xfrm>
        </p:spPr>
      </p:pic>
      <p:sp>
        <p:nvSpPr>
          <p:cNvPr id="6" name="TextBox 5">
            <a:extLst>
              <a:ext uri="{FF2B5EF4-FFF2-40B4-BE49-F238E27FC236}">
                <a16:creationId xmlns:a16="http://schemas.microsoft.com/office/drawing/2014/main" id="{DB2997DC-CBA7-4921-8A38-47B4E8F3124A}"/>
              </a:ext>
            </a:extLst>
          </p:cNvPr>
          <p:cNvSpPr txBox="1"/>
          <p:nvPr/>
        </p:nvSpPr>
        <p:spPr>
          <a:xfrm>
            <a:off x="914400" y="6480699"/>
            <a:ext cx="541538"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23809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673E-D74F-4B60-B405-1C4901C90D1B}"/>
              </a:ext>
            </a:extLst>
          </p:cNvPr>
          <p:cNvSpPr>
            <a:spLocks noGrp="1"/>
          </p:cNvSpPr>
          <p:nvPr>
            <p:ph type="title"/>
          </p:nvPr>
        </p:nvSpPr>
        <p:spPr/>
        <p:txBody>
          <a:bodyPr/>
          <a:lstStyle/>
          <a:p>
            <a:r>
              <a:rPr lang="en-GB" dirty="0"/>
              <a:t>Level 3 Engineering Apprenticeship</a:t>
            </a:r>
          </a:p>
        </p:txBody>
      </p:sp>
      <p:sp>
        <p:nvSpPr>
          <p:cNvPr id="3" name="Content Placeholder 2">
            <a:extLst>
              <a:ext uri="{FF2B5EF4-FFF2-40B4-BE49-F238E27FC236}">
                <a16:creationId xmlns:a16="http://schemas.microsoft.com/office/drawing/2014/main" id="{37614435-C58A-49D1-80A8-4B0C56234582}"/>
              </a:ext>
            </a:extLst>
          </p:cNvPr>
          <p:cNvSpPr>
            <a:spLocks noGrp="1"/>
          </p:cNvSpPr>
          <p:nvPr>
            <p:ph idx="1"/>
          </p:nvPr>
        </p:nvSpPr>
        <p:spPr/>
        <p:txBody>
          <a:bodyPr/>
          <a:lstStyle/>
          <a:p>
            <a:r>
              <a:rPr lang="en-GB" dirty="0"/>
              <a:t>BTEC Level 3 Extended Diploma in Manufacturing Engineering</a:t>
            </a:r>
          </a:p>
          <a:p>
            <a:pPr marL="0" indent="0">
              <a:buNone/>
            </a:pPr>
            <a:r>
              <a:rPr lang="en-GB" dirty="0"/>
              <a:t>	</a:t>
            </a:r>
            <a:r>
              <a:rPr lang="en-GB" sz="1600" i="1" dirty="0"/>
              <a:t>Earn a salary of £14,274 whilst you learn! </a:t>
            </a:r>
          </a:p>
        </p:txBody>
      </p:sp>
      <p:pic>
        <p:nvPicPr>
          <p:cNvPr id="5" name="Picture 4">
            <a:extLst>
              <a:ext uri="{FF2B5EF4-FFF2-40B4-BE49-F238E27FC236}">
                <a16:creationId xmlns:a16="http://schemas.microsoft.com/office/drawing/2014/main" id="{3A39B0BE-1E89-4037-A06A-6518C1EC3D8C}"/>
              </a:ext>
            </a:extLst>
          </p:cNvPr>
          <p:cNvPicPr>
            <a:picLocks noChangeAspect="1"/>
          </p:cNvPicPr>
          <p:nvPr/>
        </p:nvPicPr>
        <p:blipFill>
          <a:blip r:embed="rId2"/>
          <a:stretch>
            <a:fillRect/>
          </a:stretch>
        </p:blipFill>
        <p:spPr>
          <a:xfrm>
            <a:off x="640079" y="1950022"/>
            <a:ext cx="7051681" cy="3151257"/>
          </a:xfrm>
          <a:prstGeom prst="rect">
            <a:avLst/>
          </a:prstGeom>
        </p:spPr>
      </p:pic>
      <p:pic>
        <p:nvPicPr>
          <p:cNvPr id="9" name="Picture 8">
            <a:extLst>
              <a:ext uri="{FF2B5EF4-FFF2-40B4-BE49-F238E27FC236}">
                <a16:creationId xmlns:a16="http://schemas.microsoft.com/office/drawing/2014/main" id="{FF667BA8-1F68-436C-932E-97E94F7D55A0}"/>
              </a:ext>
            </a:extLst>
          </p:cNvPr>
          <p:cNvPicPr>
            <a:picLocks noChangeAspect="1"/>
          </p:cNvPicPr>
          <p:nvPr/>
        </p:nvPicPr>
        <p:blipFill>
          <a:blip r:embed="rId3"/>
          <a:stretch>
            <a:fillRect/>
          </a:stretch>
        </p:blipFill>
        <p:spPr>
          <a:xfrm>
            <a:off x="640078" y="4989251"/>
            <a:ext cx="7146562" cy="1089300"/>
          </a:xfrm>
          <a:prstGeom prst="rect">
            <a:avLst/>
          </a:prstGeom>
        </p:spPr>
      </p:pic>
      <p:sp>
        <p:nvSpPr>
          <p:cNvPr id="4" name="Rectangle 3">
            <a:extLst>
              <a:ext uri="{FF2B5EF4-FFF2-40B4-BE49-F238E27FC236}">
                <a16:creationId xmlns:a16="http://schemas.microsoft.com/office/drawing/2014/main" id="{7615AB03-FC45-4383-A78E-1A06CAC96CA1}"/>
              </a:ext>
            </a:extLst>
          </p:cNvPr>
          <p:cNvSpPr/>
          <p:nvPr/>
        </p:nvSpPr>
        <p:spPr>
          <a:xfrm>
            <a:off x="900332" y="6414868"/>
            <a:ext cx="633046" cy="26728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21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673E-D74F-4B60-B405-1C4901C90D1B}"/>
              </a:ext>
            </a:extLst>
          </p:cNvPr>
          <p:cNvSpPr>
            <a:spLocks noGrp="1"/>
          </p:cNvSpPr>
          <p:nvPr>
            <p:ph type="title"/>
          </p:nvPr>
        </p:nvSpPr>
        <p:spPr/>
        <p:txBody>
          <a:bodyPr/>
          <a:lstStyle/>
          <a:p>
            <a:r>
              <a:rPr lang="en-GB" dirty="0"/>
              <a:t>Level 6 Degree Engineering Apprenticeship </a:t>
            </a:r>
          </a:p>
        </p:txBody>
      </p:sp>
      <p:sp>
        <p:nvSpPr>
          <p:cNvPr id="3" name="Content Placeholder 2">
            <a:extLst>
              <a:ext uri="{FF2B5EF4-FFF2-40B4-BE49-F238E27FC236}">
                <a16:creationId xmlns:a16="http://schemas.microsoft.com/office/drawing/2014/main" id="{37614435-C58A-49D1-80A8-4B0C56234582}"/>
              </a:ext>
            </a:extLst>
          </p:cNvPr>
          <p:cNvSpPr>
            <a:spLocks noGrp="1"/>
          </p:cNvSpPr>
          <p:nvPr>
            <p:ph idx="1"/>
          </p:nvPr>
        </p:nvSpPr>
        <p:spPr/>
        <p:txBody>
          <a:bodyPr/>
          <a:lstStyle/>
          <a:p>
            <a:r>
              <a:rPr lang="en-GB" dirty="0"/>
              <a:t>Bachelor of Engineering (BEng)</a:t>
            </a:r>
          </a:p>
          <a:p>
            <a:pPr marL="0" indent="0">
              <a:buNone/>
            </a:pPr>
            <a:r>
              <a:rPr lang="en-GB" dirty="0"/>
              <a:t>	</a:t>
            </a:r>
            <a:r>
              <a:rPr lang="en-GB" sz="1600" i="1" dirty="0"/>
              <a:t>Earn a salary of £24,533 whilst you earn! </a:t>
            </a:r>
          </a:p>
        </p:txBody>
      </p:sp>
      <p:pic>
        <p:nvPicPr>
          <p:cNvPr id="6" name="Picture 5">
            <a:extLst>
              <a:ext uri="{FF2B5EF4-FFF2-40B4-BE49-F238E27FC236}">
                <a16:creationId xmlns:a16="http://schemas.microsoft.com/office/drawing/2014/main" id="{5ED6102C-6EA3-4D60-982A-B0EBC7D0FB15}"/>
              </a:ext>
            </a:extLst>
          </p:cNvPr>
          <p:cNvPicPr>
            <a:picLocks noChangeAspect="1"/>
          </p:cNvPicPr>
          <p:nvPr/>
        </p:nvPicPr>
        <p:blipFill>
          <a:blip r:embed="rId2"/>
          <a:stretch>
            <a:fillRect/>
          </a:stretch>
        </p:blipFill>
        <p:spPr>
          <a:xfrm>
            <a:off x="1012055" y="1828728"/>
            <a:ext cx="8546190" cy="4663512"/>
          </a:xfrm>
          <a:prstGeom prst="rect">
            <a:avLst/>
          </a:prstGeom>
        </p:spPr>
      </p:pic>
      <p:sp>
        <p:nvSpPr>
          <p:cNvPr id="7" name="TextBox 6">
            <a:extLst>
              <a:ext uri="{FF2B5EF4-FFF2-40B4-BE49-F238E27FC236}">
                <a16:creationId xmlns:a16="http://schemas.microsoft.com/office/drawing/2014/main" id="{92804B22-4514-4A4B-9962-E78041F13E2D}"/>
              </a:ext>
            </a:extLst>
          </p:cNvPr>
          <p:cNvSpPr txBox="1"/>
          <p:nvPr/>
        </p:nvSpPr>
        <p:spPr>
          <a:xfrm>
            <a:off x="914400" y="6492240"/>
            <a:ext cx="541538"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43010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673E-D74F-4B60-B405-1C4901C90D1B}"/>
              </a:ext>
            </a:extLst>
          </p:cNvPr>
          <p:cNvSpPr>
            <a:spLocks noGrp="1"/>
          </p:cNvSpPr>
          <p:nvPr>
            <p:ph type="title"/>
          </p:nvPr>
        </p:nvSpPr>
        <p:spPr/>
        <p:txBody>
          <a:bodyPr/>
          <a:lstStyle/>
          <a:p>
            <a:r>
              <a:rPr lang="en-GB" dirty="0"/>
              <a:t>Level 6 Degree Engineering Apprenticeship (Cont’d) </a:t>
            </a:r>
          </a:p>
        </p:txBody>
      </p:sp>
      <p:sp>
        <p:nvSpPr>
          <p:cNvPr id="7" name="TextBox 6">
            <a:extLst>
              <a:ext uri="{FF2B5EF4-FFF2-40B4-BE49-F238E27FC236}">
                <a16:creationId xmlns:a16="http://schemas.microsoft.com/office/drawing/2014/main" id="{92804B22-4514-4A4B-9962-E78041F13E2D}"/>
              </a:ext>
            </a:extLst>
          </p:cNvPr>
          <p:cNvSpPr txBox="1"/>
          <p:nvPr/>
        </p:nvSpPr>
        <p:spPr>
          <a:xfrm>
            <a:off x="914400" y="6492240"/>
            <a:ext cx="541538" cy="369332"/>
          </a:xfrm>
          <a:prstGeom prst="rect">
            <a:avLst/>
          </a:prstGeom>
          <a:solidFill>
            <a:schemeClr val="bg1"/>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322EC771-16E0-4389-A678-A6BA9B700C6A}"/>
              </a:ext>
            </a:extLst>
          </p:cNvPr>
          <p:cNvPicPr>
            <a:picLocks noChangeAspect="1"/>
          </p:cNvPicPr>
          <p:nvPr/>
        </p:nvPicPr>
        <p:blipFill>
          <a:blip r:embed="rId2"/>
          <a:stretch>
            <a:fillRect/>
          </a:stretch>
        </p:blipFill>
        <p:spPr>
          <a:xfrm>
            <a:off x="716281" y="1260629"/>
            <a:ext cx="10974652" cy="4799176"/>
          </a:xfrm>
          <a:prstGeom prst="rect">
            <a:avLst/>
          </a:prstGeom>
        </p:spPr>
      </p:pic>
    </p:spTree>
    <p:extLst>
      <p:ext uri="{BB962C8B-B14F-4D97-AF65-F5344CB8AC3E}">
        <p14:creationId xmlns:p14="http://schemas.microsoft.com/office/powerpoint/2010/main" val="691311305"/>
      </p:ext>
    </p:extLst>
  </p:cSld>
  <p:clrMapOvr>
    <a:masterClrMapping/>
  </p:clrMapOvr>
</p:sld>
</file>

<file path=ppt/theme/theme1.xml><?xml version="1.0" encoding="utf-8"?>
<a:theme xmlns:a="http://schemas.openxmlformats.org/drawingml/2006/main" name="Corp Presentations 2018">
  <a:themeElements>
    <a:clrScheme name="Corp Presentation v2">
      <a:dk1>
        <a:srgbClr val="00264E"/>
      </a:dk1>
      <a:lt1>
        <a:srgbClr val="FFFFFF"/>
      </a:lt1>
      <a:dk2>
        <a:srgbClr val="0276B3"/>
      </a:dk2>
      <a:lt2>
        <a:srgbClr val="FFFFFF"/>
      </a:lt2>
      <a:accent1>
        <a:srgbClr val="00457E"/>
      </a:accent1>
      <a:accent2>
        <a:srgbClr val="9DC7DE"/>
      </a:accent2>
      <a:accent3>
        <a:srgbClr val="455968"/>
      </a:accent3>
      <a:accent4>
        <a:srgbClr val="C8CCD1"/>
      </a:accent4>
      <a:accent5>
        <a:srgbClr val="91A3B0"/>
      </a:accent5>
      <a:accent6>
        <a:srgbClr val="FAA81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b="1"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PP SAR Theme" id="{A28A9376-6146-4553-BD1B-06663B116F6D}" vid="{7E32C832-765D-473F-A72A-D7A225B46A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27086C7C3E7E4EBB4620E209BF057F" ma:contentTypeVersion="5" ma:contentTypeDescription="Create a new document." ma:contentTypeScope="" ma:versionID="5c06613bbe50f1fa661bb640f29b53c7">
  <xsd:schema xmlns:xsd="http://www.w3.org/2001/XMLSchema" xmlns:xs="http://www.w3.org/2001/XMLSchema" xmlns:p="http://schemas.microsoft.com/office/2006/metadata/properties" xmlns:ns3="d74be364-e4ce-4d8d-acec-8936127115da" xmlns:ns4="0eda6b16-5ec1-4576-baf3-7b3a2e78498e" targetNamespace="http://schemas.microsoft.com/office/2006/metadata/properties" ma:root="true" ma:fieldsID="528fd6c9071d74dcd3d46f190d35bd4d" ns3:_="" ns4:_="">
    <xsd:import namespace="d74be364-e4ce-4d8d-acec-8936127115da"/>
    <xsd:import namespace="0eda6b16-5ec1-4576-baf3-7b3a2e78498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4be364-e4ce-4d8d-acec-8936127115d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da6b16-5ec1-4576-baf3-7b3a2e78498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9F2BD6-525D-4461-A746-1BF03FCE0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4be364-e4ce-4d8d-acec-8936127115da"/>
    <ds:schemaRef ds:uri="0eda6b16-5ec1-4576-baf3-7b3a2e7849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19D689-6DDB-49B6-9318-B2E70DC5D87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0eda6b16-5ec1-4576-baf3-7b3a2e78498e"/>
    <ds:schemaRef ds:uri="d74be364-e4ce-4d8d-acec-8936127115da"/>
    <ds:schemaRef ds:uri="http://www.w3.org/XML/1998/namespace"/>
    <ds:schemaRef ds:uri="http://purl.org/dc/dcmitype/"/>
  </ds:schemaRefs>
</ds:datastoreItem>
</file>

<file path=customXml/itemProps3.xml><?xml version="1.0" encoding="utf-8"?>
<ds:datastoreItem xmlns:ds="http://schemas.openxmlformats.org/officeDocument/2006/customXml" ds:itemID="{777A9D47-BDA0-4F93-A5BA-BE1624AF0F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2226</TotalTime>
  <Words>141</Words>
  <Application>Microsoft Office PowerPoint</Application>
  <PresentationFormat>Widescreen</PresentationFormat>
  <Paragraphs>50</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Ford Antenna Cond</vt:lpstr>
      <vt:lpstr>Ford Antenna Cond Regular</vt:lpstr>
      <vt:lpstr>Ford Antenna Medium</vt:lpstr>
      <vt:lpstr>Wingdings</vt:lpstr>
      <vt:lpstr>Corp Presentations 2018</vt:lpstr>
      <vt:lpstr>Catherine Gaskell</vt:lpstr>
      <vt:lpstr>Previous Projects</vt:lpstr>
      <vt:lpstr>Previous Projects (and Countries visited)</vt:lpstr>
      <vt:lpstr>Day-to-Day Interfaces</vt:lpstr>
      <vt:lpstr>Ford Apprenticeships - Level 3 Engineering  - Level 6 Engineering Degree - Level 6 Digital &amp; Technology Solutions Degree  </vt:lpstr>
      <vt:lpstr>PowerPoint Presentation</vt:lpstr>
      <vt:lpstr>Level 3 Engineering Apprenticeship</vt:lpstr>
      <vt:lpstr>Level 6 Degree Engineering Apprenticeship </vt:lpstr>
      <vt:lpstr>Level 6 Degree Engineering Apprenticeship (Cont’d) </vt:lpstr>
      <vt:lpstr>Level 6 Digital &amp; Technology Solutions Degree Apprenticeship </vt:lpstr>
      <vt:lpstr>Level 6 Digital &amp;Technology Solutions Degree (Cont’d) </vt:lpstr>
      <vt:lpstr>PowerPoint Presentation</vt:lpstr>
      <vt:lpstr>PowerPoint Presentation</vt:lpstr>
      <vt:lpstr>Europe</vt:lpstr>
    </vt:vector>
  </TitlesOfParts>
  <Company>Ford Motor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Cprek, Katie (K.M.)</dc:creator>
  <cp:lastModifiedBy>L.Utton</cp:lastModifiedBy>
  <cp:revision>279</cp:revision>
  <cp:lastPrinted>2018-04-25T14:25:33Z</cp:lastPrinted>
  <dcterms:created xsi:type="dcterms:W3CDTF">2017-01-19T22:27:49Z</dcterms:created>
  <dcterms:modified xsi:type="dcterms:W3CDTF">2022-12-08T14:12:20Z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0x010100B427086C7C3E7E4EBB4620E209BF057F</vt:lpwstr>
  </property>
  <property fmtid="{D5CDD505-2E9C-101B-9397-08002B2CF9AE}" pid="3" name="Order">
    <vt:r8>4275500</vt:r8>
  </property>
</Properties>
</file>